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599" r:id="rId4"/>
    <p:sldMasterId id="2147484648" r:id="rId5"/>
  </p:sldMasterIdLst>
  <p:notesMasterIdLst>
    <p:notesMasterId r:id="rId15"/>
  </p:notesMasterIdLst>
  <p:handoutMasterIdLst>
    <p:handoutMasterId r:id="rId16"/>
  </p:handoutMasterIdLst>
  <p:sldIdLst>
    <p:sldId id="2076136870" r:id="rId6"/>
    <p:sldId id="2076136871" r:id="rId7"/>
    <p:sldId id="3864" r:id="rId8"/>
    <p:sldId id="2076136869" r:id="rId9"/>
    <p:sldId id="3590" r:id="rId10"/>
    <p:sldId id="3589" r:id="rId11"/>
    <p:sldId id="2668" r:id="rId12"/>
    <p:sldId id="10364" r:id="rId13"/>
    <p:sldId id="1443" r:id="rId14"/>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40FBDF0-8947-409D-8AA3-1A4B1C0A36D4}">
          <p14:sldIdLst>
            <p14:sldId id="2076136870"/>
            <p14:sldId id="2076136871"/>
            <p14:sldId id="3864"/>
            <p14:sldId id="2076136869"/>
            <p14:sldId id="3590"/>
            <p14:sldId id="3589"/>
            <p14:sldId id="2668"/>
            <p14:sldId id="10364"/>
            <p14:sldId id="144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 id="4" name=" " initials="" lastIdx="9" clrIdx="4">
    <p:extLst>
      <p:ext uri="{19B8F6BF-5375-455C-9EA6-DF929625EA0E}">
        <p15:presenceInfo xmlns:p15="http://schemas.microsoft.com/office/powerpoint/2012/main" userId=" " providerId="None"/>
      </p:ext>
    </p:extLst>
  </p:cmAuthor>
  <p:cmAuthor id="5" name="Carrie Pogorelc" initials="CP" lastIdx="1" clrIdx="5">
    <p:extLst>
      <p:ext uri="{19B8F6BF-5375-455C-9EA6-DF929625EA0E}">
        <p15:presenceInfo xmlns:p15="http://schemas.microsoft.com/office/powerpoint/2012/main" userId="S-1-5-21-3498805899-2376028649-3634713762-1001" providerId="AD"/>
      </p:ext>
    </p:extLst>
  </p:cmAuthor>
  <p:cmAuthor id="6" name="Nigarish Abbasi" initials="NA" lastIdx="2" clrIdx="6">
    <p:extLst>
      <p:ext uri="{19B8F6BF-5375-455C-9EA6-DF929625EA0E}">
        <p15:presenceInfo xmlns:p15="http://schemas.microsoft.com/office/powerpoint/2012/main" userId="S-1-12-1-1808046662-1158050588-207857573-2100356919" providerId="AD"/>
      </p:ext>
    </p:extLst>
  </p:cmAuthor>
  <p:cmAuthor id="7" name="Nancy Tandy (JeffreyM Consulting LLC)" initials="NL" lastIdx="4" clrIdx="7">
    <p:extLst>
      <p:ext uri="{19B8F6BF-5375-455C-9EA6-DF929625EA0E}">
        <p15:presenceInfo xmlns:p15="http://schemas.microsoft.com/office/powerpoint/2012/main" userId="S::v-natand@microsoft.com::6609b45b-e8ce-4d2e-a292-dfc81c2f690c" providerId="AD"/>
      </p:ext>
    </p:extLst>
  </p:cmAuthor>
  <p:cmAuthor id="8" name="Alex Hickox" initials="AH" lastIdx="12" clrIdx="8">
    <p:extLst>
      <p:ext uri="{19B8F6BF-5375-455C-9EA6-DF929625EA0E}">
        <p15:presenceInfo xmlns:p15="http://schemas.microsoft.com/office/powerpoint/2012/main" userId="Alex Hickox" providerId="None"/>
      </p:ext>
    </p:extLst>
  </p:cmAuthor>
  <p:cmAuthor id="9" name="Watts" initials="W" lastIdx="15" clrIdx="9">
    <p:extLst>
      <p:ext uri="{19B8F6BF-5375-455C-9EA6-DF929625EA0E}">
        <p15:presenceInfo xmlns:p15="http://schemas.microsoft.com/office/powerpoint/2012/main" userId="Watts" providerId="None"/>
      </p:ext>
    </p:extLst>
  </p:cmAuthor>
  <p:cmAuthor id="10" name="Nikki Swift" initials="NS" lastIdx="14" clrIdx="10">
    <p:extLst>
      <p:ext uri="{19B8F6BF-5375-455C-9EA6-DF929625EA0E}">
        <p15:presenceInfo xmlns:p15="http://schemas.microsoft.com/office/powerpoint/2012/main" userId="Nikki Swift" providerId="None"/>
      </p:ext>
    </p:extLst>
  </p:cmAuthor>
  <p:cmAuthor id="11" name="Jigisha Deb" initials="JD" lastIdx="2" clrIdx="11">
    <p:extLst>
      <p:ext uri="{19B8F6BF-5375-455C-9EA6-DF929625EA0E}">
        <p15:presenceInfo xmlns:p15="http://schemas.microsoft.com/office/powerpoint/2012/main" userId="S::jideb@microsoft.com::486aeee8-1aaa-4856-ad07-cfb514b6e2d5" providerId="AD"/>
      </p:ext>
    </p:extLst>
  </p:cmAuthor>
  <p:cmAuthor id="12" name="Pam Johnson" initials="PJ" lastIdx="11" clrIdx="12">
    <p:extLst>
      <p:ext uri="{19B8F6BF-5375-455C-9EA6-DF929625EA0E}">
        <p15:presenceInfo xmlns:p15="http://schemas.microsoft.com/office/powerpoint/2012/main" userId="S::pamelajo@microsoft.com::49e4ea74-38a2-4a29-9e33-0fd7e9467d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E3CF"/>
    <a:srgbClr val="D0CECE"/>
    <a:srgbClr val="75757A"/>
    <a:srgbClr val="3C3C41"/>
    <a:srgbClr val="EDEDED"/>
    <a:srgbClr val="000000"/>
    <a:srgbClr val="D9D9D9"/>
    <a:srgbClr val="505050"/>
    <a:srgbClr val="EAEAEA"/>
    <a:srgbClr val="0082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2E8BD7-9987-4568-A6CE-BA02395CA9D1}" v="49" dt="2019-11-11T16:19:56.4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30" y="276"/>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ronica Tidu" userId="b7ab65a9-a9b0-4462-9a57-2ac70877ebf2" providerId="ADAL" clId="{212E8BD7-9987-4568-A6CE-BA02395CA9D1}"/>
    <pc:docChg chg="modSld">
      <pc:chgData name="Veronica Tidu" userId="b7ab65a9-a9b0-4462-9a57-2ac70877ebf2" providerId="ADAL" clId="{212E8BD7-9987-4568-A6CE-BA02395CA9D1}" dt="2019-11-11T16:22:11.417" v="419" actId="20577"/>
      <pc:docMkLst>
        <pc:docMk/>
      </pc:docMkLst>
      <pc:sldChg chg="modSp">
        <pc:chgData name="Veronica Tidu" userId="b7ab65a9-a9b0-4462-9a57-2ac70877ebf2" providerId="ADAL" clId="{212E8BD7-9987-4568-A6CE-BA02395CA9D1}" dt="2019-11-11T16:22:11.417" v="419" actId="20577"/>
        <pc:sldMkLst>
          <pc:docMk/>
          <pc:sldMk cId="1261159948" sldId="1443"/>
        </pc:sldMkLst>
        <pc:spChg chg="mod">
          <ac:chgData name="Veronica Tidu" userId="b7ab65a9-a9b0-4462-9a57-2ac70877ebf2" providerId="ADAL" clId="{212E8BD7-9987-4568-A6CE-BA02395CA9D1}" dt="2019-11-11T16:22:11.417" v="419" actId="20577"/>
          <ac:spMkLst>
            <pc:docMk/>
            <pc:sldMk cId="1261159948" sldId="1443"/>
            <ac:spMk id="80" creationId="{C7BA39C6-9221-4AA2-BA39-E4E86B91E87F}"/>
          </ac:spMkLst>
        </pc:spChg>
      </pc:sldChg>
      <pc:sldChg chg="modSp">
        <pc:chgData name="Veronica Tidu" userId="b7ab65a9-a9b0-4462-9a57-2ac70877ebf2" providerId="ADAL" clId="{212E8BD7-9987-4568-A6CE-BA02395CA9D1}" dt="2019-11-11T16:19:56.420" v="360" actId="6549"/>
        <pc:sldMkLst>
          <pc:docMk/>
          <pc:sldMk cId="1831527058" sldId="2668"/>
        </pc:sldMkLst>
        <pc:spChg chg="mod">
          <ac:chgData name="Veronica Tidu" userId="b7ab65a9-a9b0-4462-9a57-2ac70877ebf2" providerId="ADAL" clId="{212E8BD7-9987-4568-A6CE-BA02395CA9D1}" dt="2019-11-11T16:18:17.659" v="312" actId="20577"/>
          <ac:spMkLst>
            <pc:docMk/>
            <pc:sldMk cId="1831527058" sldId="2668"/>
            <ac:spMk id="3" creationId="{B5714605-CB84-4D4B-A79F-ACDA84A4D57C}"/>
          </ac:spMkLst>
        </pc:spChg>
        <pc:spChg chg="mod">
          <ac:chgData name="Veronica Tidu" userId="b7ab65a9-a9b0-4462-9a57-2ac70877ebf2" providerId="ADAL" clId="{212E8BD7-9987-4568-A6CE-BA02395CA9D1}" dt="2019-11-11T16:19:56.420" v="360" actId="6549"/>
          <ac:spMkLst>
            <pc:docMk/>
            <pc:sldMk cId="1831527058" sldId="2668"/>
            <ac:spMk id="27" creationId="{C421175F-D54E-46BF-9F62-30950E5F783E}"/>
          </ac:spMkLst>
        </pc:spChg>
      </pc:sldChg>
      <pc:sldChg chg="modSp">
        <pc:chgData name="Veronica Tidu" userId="b7ab65a9-a9b0-4462-9a57-2ac70877ebf2" providerId="ADAL" clId="{212E8BD7-9987-4568-A6CE-BA02395CA9D1}" dt="2019-11-11T16:20:42.278" v="405" actId="6549"/>
        <pc:sldMkLst>
          <pc:docMk/>
          <pc:sldMk cId="1998361159" sldId="10364"/>
        </pc:sldMkLst>
        <pc:spChg chg="mod">
          <ac:chgData name="Veronica Tidu" userId="b7ab65a9-a9b0-4462-9a57-2ac70877ebf2" providerId="ADAL" clId="{212E8BD7-9987-4568-A6CE-BA02395CA9D1}" dt="2019-11-11T16:20:19.372" v="364" actId="20577"/>
          <ac:spMkLst>
            <pc:docMk/>
            <pc:sldMk cId="1998361159" sldId="10364"/>
            <ac:spMk id="4" creationId="{E299752F-CD84-4E52-85F2-05D0ABDBF2AA}"/>
          </ac:spMkLst>
        </pc:spChg>
        <pc:graphicFrameChg chg="modGraphic">
          <ac:chgData name="Veronica Tidu" userId="b7ab65a9-a9b0-4462-9a57-2ac70877ebf2" providerId="ADAL" clId="{212E8BD7-9987-4568-A6CE-BA02395CA9D1}" dt="2019-11-11T16:20:42.278" v="405" actId="6549"/>
          <ac:graphicFrameMkLst>
            <pc:docMk/>
            <pc:sldMk cId="1998361159" sldId="10364"/>
            <ac:graphicFrameMk id="9" creationId="{D5D8D404-19FE-41E4-AD13-FFAACEA44931}"/>
          </ac:graphicFrameMkLst>
        </pc:graphicFrameChg>
      </pc:sldChg>
      <pc:sldChg chg="modSp">
        <pc:chgData name="Veronica Tidu" userId="b7ab65a9-a9b0-4462-9a57-2ac70877ebf2" providerId="ADAL" clId="{212E8BD7-9987-4568-A6CE-BA02395CA9D1}" dt="2019-11-11T16:18:07.403" v="310" actId="20577"/>
        <pc:sldMkLst>
          <pc:docMk/>
          <pc:sldMk cId="2524369453" sldId="2076136869"/>
        </pc:sldMkLst>
        <pc:spChg chg="mod">
          <ac:chgData name="Veronica Tidu" userId="b7ab65a9-a9b0-4462-9a57-2ac70877ebf2" providerId="ADAL" clId="{212E8BD7-9987-4568-A6CE-BA02395CA9D1}" dt="2019-11-11T16:18:07.403" v="310" actId="20577"/>
          <ac:spMkLst>
            <pc:docMk/>
            <pc:sldMk cId="2524369453" sldId="2076136869"/>
            <ac:spMk id="2" creationId="{4DBBC28D-B46D-4F1E-8AC2-FAA5EDE1DC20}"/>
          </ac:spMkLst>
        </pc:spChg>
        <pc:spChg chg="mod">
          <ac:chgData name="Veronica Tidu" userId="b7ab65a9-a9b0-4462-9a57-2ac70877ebf2" providerId="ADAL" clId="{212E8BD7-9987-4568-A6CE-BA02395CA9D1}" dt="2019-11-11T16:17:35.815" v="288" actId="20577"/>
          <ac:spMkLst>
            <pc:docMk/>
            <pc:sldMk cId="2524369453" sldId="2076136869"/>
            <ac:spMk id="6" creationId="{66A39C30-8209-45B9-985D-091C574AC700}"/>
          </ac:spMkLst>
        </pc:spChg>
      </pc:sldChg>
      <pc:sldChg chg="modSp">
        <pc:chgData name="Veronica Tidu" userId="b7ab65a9-a9b0-4462-9a57-2ac70877ebf2" providerId="ADAL" clId="{212E8BD7-9987-4568-A6CE-BA02395CA9D1}" dt="2019-11-11T16:16:55.837" v="280" actId="20577"/>
        <pc:sldMkLst>
          <pc:docMk/>
          <pc:sldMk cId="3762952683" sldId="2076136870"/>
        </pc:sldMkLst>
        <pc:spChg chg="mod">
          <ac:chgData name="Veronica Tidu" userId="b7ab65a9-a9b0-4462-9a57-2ac70877ebf2" providerId="ADAL" clId="{212E8BD7-9987-4568-A6CE-BA02395CA9D1}" dt="2019-11-11T16:15:02.162" v="205" actId="20577"/>
          <ac:spMkLst>
            <pc:docMk/>
            <pc:sldMk cId="3762952683" sldId="2076136870"/>
            <ac:spMk id="2" creationId="{BD5F1F39-D68D-433B-B8EB-E3B816E3A968}"/>
          </ac:spMkLst>
        </pc:spChg>
        <pc:spChg chg="mod">
          <ac:chgData name="Veronica Tidu" userId="b7ab65a9-a9b0-4462-9a57-2ac70877ebf2" providerId="ADAL" clId="{212E8BD7-9987-4568-A6CE-BA02395CA9D1}" dt="2019-11-11T16:16:19.987" v="255" actId="20577"/>
          <ac:spMkLst>
            <pc:docMk/>
            <pc:sldMk cId="3762952683" sldId="2076136870"/>
            <ac:spMk id="32" creationId="{408B0247-5F14-4391-9545-30062B2EFEE2}"/>
          </ac:spMkLst>
        </pc:spChg>
        <pc:spChg chg="mod">
          <ac:chgData name="Veronica Tidu" userId="b7ab65a9-a9b0-4462-9a57-2ac70877ebf2" providerId="ADAL" clId="{212E8BD7-9987-4568-A6CE-BA02395CA9D1}" dt="2019-11-11T16:16:28.669" v="262" actId="20577"/>
          <ac:spMkLst>
            <pc:docMk/>
            <pc:sldMk cId="3762952683" sldId="2076136870"/>
            <ac:spMk id="33" creationId="{355313ED-8790-4B59-A767-9672437127FB}"/>
          </ac:spMkLst>
        </pc:spChg>
        <pc:spChg chg="mod">
          <ac:chgData name="Veronica Tidu" userId="b7ab65a9-a9b0-4462-9a57-2ac70877ebf2" providerId="ADAL" clId="{212E8BD7-9987-4568-A6CE-BA02395CA9D1}" dt="2019-11-11T16:16:55.837" v="280" actId="20577"/>
          <ac:spMkLst>
            <pc:docMk/>
            <pc:sldMk cId="3762952683" sldId="2076136870"/>
            <ac:spMk id="34" creationId="{2F74BA41-9E93-431E-846C-464522459A1A}"/>
          </ac:spMkLst>
        </pc:spChg>
      </pc:sldChg>
      <pc:sldChg chg="modSp">
        <pc:chgData name="Veronica Tidu" userId="b7ab65a9-a9b0-4462-9a57-2ac70877ebf2" providerId="ADAL" clId="{212E8BD7-9987-4568-A6CE-BA02395CA9D1}" dt="2019-11-11T16:14:07.092" v="168" actId="6549"/>
        <pc:sldMkLst>
          <pc:docMk/>
          <pc:sldMk cId="1849741467" sldId="2076136871"/>
        </pc:sldMkLst>
        <pc:spChg chg="mod">
          <ac:chgData name="Veronica Tidu" userId="b7ab65a9-a9b0-4462-9a57-2ac70877ebf2" providerId="ADAL" clId="{212E8BD7-9987-4568-A6CE-BA02395CA9D1}" dt="2019-11-11T16:11:42.755" v="0"/>
          <ac:spMkLst>
            <pc:docMk/>
            <pc:sldMk cId="1849741467" sldId="2076136871"/>
            <ac:spMk id="37" creationId="{6F1FFEA8-9B47-4A49-81A9-802DB5A789F2}"/>
          </ac:spMkLst>
        </pc:spChg>
        <pc:spChg chg="mod">
          <ac:chgData name="Veronica Tidu" userId="b7ab65a9-a9b0-4462-9a57-2ac70877ebf2" providerId="ADAL" clId="{212E8BD7-9987-4568-A6CE-BA02395CA9D1}" dt="2019-11-11T16:14:07.092" v="168" actId="6549"/>
          <ac:spMkLst>
            <pc:docMk/>
            <pc:sldMk cId="1849741467" sldId="2076136871"/>
            <ac:spMk id="38" creationId="{DC0A3AB7-5CA0-46FD-A716-674C890A28EE}"/>
          </ac:spMkLst>
        </pc:spChg>
      </pc:sldChg>
    </pc:docChg>
  </pc:docChgLst>
  <pc:docChgLst>
    <pc:chgData name="Iratxe Garratxón" userId="13c7d4ed-db90-46e8-a676-d549e7e13344" providerId="ADAL" clId="{F2F30530-D611-47EA-99B6-B80E27EA220F}"/>
    <pc:docChg chg="undo redo custSel modSld">
      <pc:chgData name="Iratxe Garratxón" userId="13c7d4ed-db90-46e8-a676-d549e7e13344" providerId="ADAL" clId="{F2F30530-D611-47EA-99B6-B80E27EA220F}" dt="2019-11-07T09:38:57.549" v="738" actId="20577"/>
      <pc:docMkLst>
        <pc:docMk/>
      </pc:docMkLst>
      <pc:sldChg chg="modSp mod">
        <pc:chgData name="Iratxe Garratxón" userId="13c7d4ed-db90-46e8-a676-d549e7e13344" providerId="ADAL" clId="{F2F30530-D611-47EA-99B6-B80E27EA220F}" dt="2019-11-07T09:38:57.549" v="738" actId="20577"/>
        <pc:sldMkLst>
          <pc:docMk/>
          <pc:sldMk cId="1261159948" sldId="1443"/>
        </pc:sldMkLst>
        <pc:spChg chg="mod">
          <ac:chgData name="Iratxe Garratxón" userId="13c7d4ed-db90-46e8-a676-d549e7e13344" providerId="ADAL" clId="{F2F30530-D611-47EA-99B6-B80E27EA220F}" dt="2019-11-07T09:35:41.075" v="539"/>
          <ac:spMkLst>
            <pc:docMk/>
            <pc:sldMk cId="1261159948" sldId="1443"/>
            <ac:spMk id="78" creationId="{CFF14177-1B8F-4282-AAAE-84627C7792EA}"/>
          </ac:spMkLst>
        </pc:spChg>
        <pc:spChg chg="mod">
          <ac:chgData name="Iratxe Garratxón" userId="13c7d4ed-db90-46e8-a676-d549e7e13344" providerId="ADAL" clId="{F2F30530-D611-47EA-99B6-B80E27EA220F}" dt="2019-11-07T09:38:57.549" v="738" actId="20577"/>
          <ac:spMkLst>
            <pc:docMk/>
            <pc:sldMk cId="1261159948" sldId="1443"/>
            <ac:spMk id="79" creationId="{10D84E4D-334C-4F14-82C4-3F66346EE271}"/>
          </ac:spMkLst>
        </pc:spChg>
        <pc:spChg chg="mod">
          <ac:chgData name="Iratxe Garratxón" userId="13c7d4ed-db90-46e8-a676-d549e7e13344" providerId="ADAL" clId="{F2F30530-D611-47EA-99B6-B80E27EA220F}" dt="2019-11-07T09:36:59.655" v="695" actId="20577"/>
          <ac:spMkLst>
            <pc:docMk/>
            <pc:sldMk cId="1261159948" sldId="1443"/>
            <ac:spMk id="80" creationId="{C7BA39C6-9221-4AA2-BA39-E4E86B91E87F}"/>
          </ac:spMkLst>
        </pc:spChg>
        <pc:grpChg chg="mod">
          <ac:chgData name="Iratxe Garratxón" userId="13c7d4ed-db90-46e8-a676-d549e7e13344" providerId="ADAL" clId="{F2F30530-D611-47EA-99B6-B80E27EA220F}" dt="2019-11-07T09:35:41.075" v="539"/>
          <ac:grpSpMkLst>
            <pc:docMk/>
            <pc:sldMk cId="1261159948" sldId="1443"/>
            <ac:grpSpMk id="21" creationId="{098F899A-2276-4560-86D3-1B5B096955F1}"/>
          </ac:grpSpMkLst>
        </pc:grpChg>
      </pc:sldChg>
      <pc:sldChg chg="modSp mod modAnim">
        <pc:chgData name="Iratxe Garratxón" userId="13c7d4ed-db90-46e8-a676-d549e7e13344" providerId="ADAL" clId="{F2F30530-D611-47EA-99B6-B80E27EA220F}" dt="2019-11-07T09:14:49.848" v="223" actId="113"/>
        <pc:sldMkLst>
          <pc:docMk/>
          <pc:sldMk cId="1831527058" sldId="2668"/>
        </pc:sldMkLst>
        <pc:spChg chg="mod">
          <ac:chgData name="Iratxe Garratxón" userId="13c7d4ed-db90-46e8-a676-d549e7e13344" providerId="ADAL" clId="{F2F30530-D611-47EA-99B6-B80E27EA220F}" dt="2019-11-07T08:55:06.944" v="106" actId="20577"/>
          <ac:spMkLst>
            <pc:docMk/>
            <pc:sldMk cId="1831527058" sldId="2668"/>
            <ac:spMk id="3" creationId="{B5714605-CB84-4D4B-A79F-ACDA84A4D57C}"/>
          </ac:spMkLst>
        </pc:spChg>
        <pc:spChg chg="mod">
          <ac:chgData name="Iratxe Garratxón" userId="13c7d4ed-db90-46e8-a676-d549e7e13344" providerId="ADAL" clId="{F2F30530-D611-47EA-99B6-B80E27EA220F}" dt="2019-11-07T08:56:28.404" v="186" actId="20577"/>
          <ac:spMkLst>
            <pc:docMk/>
            <pc:sldMk cId="1831527058" sldId="2668"/>
            <ac:spMk id="18" creationId="{1B3A291F-9830-40BA-B46D-CF5BC4891690}"/>
          </ac:spMkLst>
        </pc:spChg>
        <pc:spChg chg="mod">
          <ac:chgData name="Iratxe Garratxón" userId="13c7d4ed-db90-46e8-a676-d549e7e13344" providerId="ADAL" clId="{F2F30530-D611-47EA-99B6-B80E27EA220F}" dt="2019-11-07T09:06:45.407" v="205" actId="14100"/>
          <ac:spMkLst>
            <pc:docMk/>
            <pc:sldMk cId="1831527058" sldId="2668"/>
            <ac:spMk id="24" creationId="{26B1CDE7-2AEA-4EC3-98E0-C5CCA4C449E3}"/>
          </ac:spMkLst>
        </pc:spChg>
        <pc:spChg chg="mod">
          <ac:chgData name="Iratxe Garratxón" userId="13c7d4ed-db90-46e8-a676-d549e7e13344" providerId="ADAL" clId="{F2F30530-D611-47EA-99B6-B80E27EA220F}" dt="2019-11-07T09:14:49.848" v="223" actId="113"/>
          <ac:spMkLst>
            <pc:docMk/>
            <pc:sldMk cId="1831527058" sldId="2668"/>
            <ac:spMk id="27" creationId="{C421175F-D54E-46BF-9F62-30950E5F783E}"/>
          </ac:spMkLst>
        </pc:spChg>
      </pc:sldChg>
      <pc:sldChg chg="modSp mod">
        <pc:chgData name="Iratxe Garratxón" userId="13c7d4ed-db90-46e8-a676-d549e7e13344" providerId="ADAL" clId="{F2F30530-D611-47EA-99B6-B80E27EA220F}" dt="2019-11-07T08:54:10.060" v="104" actId="1076"/>
        <pc:sldMkLst>
          <pc:docMk/>
          <pc:sldMk cId="720684904" sldId="3589"/>
        </pc:sldMkLst>
        <pc:spChg chg="mod">
          <ac:chgData name="Iratxe Garratxón" userId="13c7d4ed-db90-46e8-a676-d549e7e13344" providerId="ADAL" clId="{F2F30530-D611-47EA-99B6-B80E27EA220F}" dt="2019-11-07T08:54:10.060" v="104" actId="1076"/>
          <ac:spMkLst>
            <pc:docMk/>
            <pc:sldMk cId="720684904" sldId="3589"/>
            <ac:spMk id="2" creationId="{87206E45-0BD7-4B40-96A7-9A10DE8991D2}"/>
          </ac:spMkLst>
        </pc:spChg>
      </pc:sldChg>
      <pc:sldChg chg="modSp mod">
        <pc:chgData name="Iratxe Garratxón" userId="13c7d4ed-db90-46e8-a676-d549e7e13344" providerId="ADAL" clId="{F2F30530-D611-47EA-99B6-B80E27EA220F}" dt="2019-11-07T08:53:50.441" v="102" actId="1076"/>
        <pc:sldMkLst>
          <pc:docMk/>
          <pc:sldMk cId="2187951467" sldId="3590"/>
        </pc:sldMkLst>
        <pc:spChg chg="mod">
          <ac:chgData name="Iratxe Garratxón" userId="13c7d4ed-db90-46e8-a676-d549e7e13344" providerId="ADAL" clId="{F2F30530-D611-47EA-99B6-B80E27EA220F}" dt="2019-11-07T08:53:50.441" v="102" actId="1076"/>
          <ac:spMkLst>
            <pc:docMk/>
            <pc:sldMk cId="2187951467" sldId="3590"/>
            <ac:spMk id="2" creationId="{15802C20-9E98-432F-8D6E-04B3A7A66F02}"/>
          </ac:spMkLst>
        </pc:spChg>
      </pc:sldChg>
      <pc:sldChg chg="modSp mod">
        <pc:chgData name="Iratxe Garratxón" userId="13c7d4ed-db90-46e8-a676-d549e7e13344" providerId="ADAL" clId="{F2F30530-D611-47EA-99B6-B80E27EA220F}" dt="2019-11-07T09:29:25.926" v="390" actId="1076"/>
        <pc:sldMkLst>
          <pc:docMk/>
          <pc:sldMk cId="1998361159" sldId="10364"/>
        </pc:sldMkLst>
        <pc:spChg chg="mod">
          <ac:chgData name="Iratxe Garratxón" userId="13c7d4ed-db90-46e8-a676-d549e7e13344" providerId="ADAL" clId="{F2F30530-D611-47EA-99B6-B80E27EA220F}" dt="2019-11-07T09:28:17.294" v="380" actId="1076"/>
          <ac:spMkLst>
            <pc:docMk/>
            <pc:sldMk cId="1998361159" sldId="10364"/>
            <ac:spMk id="12" creationId="{11F73179-E5E1-45F5-A277-EB9C6B5207D7}"/>
          </ac:spMkLst>
        </pc:spChg>
        <pc:spChg chg="mod">
          <ac:chgData name="Iratxe Garratxón" userId="13c7d4ed-db90-46e8-a676-d549e7e13344" providerId="ADAL" clId="{F2F30530-D611-47EA-99B6-B80E27EA220F}" dt="2019-11-07T09:27:26.908" v="368" actId="1076"/>
          <ac:spMkLst>
            <pc:docMk/>
            <pc:sldMk cId="1998361159" sldId="10364"/>
            <ac:spMk id="13" creationId="{8A160BFB-16E3-4ADE-8215-E99C8668D82A}"/>
          </ac:spMkLst>
        </pc:spChg>
        <pc:spChg chg="mod">
          <ac:chgData name="Iratxe Garratxón" userId="13c7d4ed-db90-46e8-a676-d549e7e13344" providerId="ADAL" clId="{F2F30530-D611-47EA-99B6-B80E27EA220F}" dt="2019-11-07T09:29:25.926" v="390" actId="1076"/>
          <ac:spMkLst>
            <pc:docMk/>
            <pc:sldMk cId="1998361159" sldId="10364"/>
            <ac:spMk id="19" creationId="{DA27B69F-E6BE-4487-A9EF-6F2DB221B8FD}"/>
          </ac:spMkLst>
        </pc:spChg>
        <pc:spChg chg="mod">
          <ac:chgData name="Iratxe Garratxón" userId="13c7d4ed-db90-46e8-a676-d549e7e13344" providerId="ADAL" clId="{F2F30530-D611-47EA-99B6-B80E27EA220F}" dt="2019-11-07T09:29:12.876" v="388" actId="1076"/>
          <ac:spMkLst>
            <pc:docMk/>
            <pc:sldMk cId="1998361159" sldId="10364"/>
            <ac:spMk id="20" creationId="{67456EFA-0DD5-4724-9FD5-F9A9ADD877B1}"/>
          </ac:spMkLst>
        </pc:spChg>
        <pc:spChg chg="mod">
          <ac:chgData name="Iratxe Garratxón" userId="13c7d4ed-db90-46e8-a676-d549e7e13344" providerId="ADAL" clId="{F2F30530-D611-47EA-99B6-B80E27EA220F}" dt="2019-11-07T09:29:21.524" v="389" actId="1076"/>
          <ac:spMkLst>
            <pc:docMk/>
            <pc:sldMk cId="1998361159" sldId="10364"/>
            <ac:spMk id="34" creationId="{AB2EB0AE-E580-44A2-A6B8-257C7CCB27E4}"/>
          </ac:spMkLst>
        </pc:spChg>
        <pc:spChg chg="mod">
          <ac:chgData name="Iratxe Garratxón" userId="13c7d4ed-db90-46e8-a676-d549e7e13344" providerId="ADAL" clId="{F2F30530-D611-47EA-99B6-B80E27EA220F}" dt="2019-11-07T09:29:00.803" v="387" actId="1076"/>
          <ac:spMkLst>
            <pc:docMk/>
            <pc:sldMk cId="1998361159" sldId="10364"/>
            <ac:spMk id="35" creationId="{8FB956DF-335B-4560-BB13-76DA287A804A}"/>
          </ac:spMkLst>
        </pc:spChg>
        <pc:graphicFrameChg chg="mod modGraphic">
          <ac:chgData name="Iratxe Garratxón" userId="13c7d4ed-db90-46e8-a676-d549e7e13344" providerId="ADAL" clId="{F2F30530-D611-47EA-99B6-B80E27EA220F}" dt="2019-11-07T09:28:07.342" v="379" actId="1076"/>
          <ac:graphicFrameMkLst>
            <pc:docMk/>
            <pc:sldMk cId="1998361159" sldId="10364"/>
            <ac:graphicFrameMk id="9" creationId="{D5D8D404-19FE-41E4-AD13-FFAACEA44931}"/>
          </ac:graphicFrameMkLst>
        </pc:graphicFrameChg>
      </pc:sldChg>
      <pc:sldChg chg="modSp mod">
        <pc:chgData name="Iratxe Garratxón" userId="13c7d4ed-db90-46e8-a676-d549e7e13344" providerId="ADAL" clId="{F2F30530-D611-47EA-99B6-B80E27EA220F}" dt="2019-11-07T08:53:34.115" v="101" actId="20577"/>
        <pc:sldMkLst>
          <pc:docMk/>
          <pc:sldMk cId="2524369453" sldId="2076136869"/>
        </pc:sldMkLst>
        <pc:spChg chg="mod">
          <ac:chgData name="Iratxe Garratxón" userId="13c7d4ed-db90-46e8-a676-d549e7e13344" providerId="ADAL" clId="{F2F30530-D611-47EA-99B6-B80E27EA220F}" dt="2019-11-07T08:52:48.819" v="95" actId="14100"/>
          <ac:spMkLst>
            <pc:docMk/>
            <pc:sldMk cId="2524369453" sldId="2076136869"/>
            <ac:spMk id="8" creationId="{DEE80FA2-986F-4DD0-BD51-D8A9A692CDF8}"/>
          </ac:spMkLst>
        </pc:spChg>
        <pc:spChg chg="mod">
          <ac:chgData name="Iratxe Garratxón" userId="13c7d4ed-db90-46e8-a676-d549e7e13344" providerId="ADAL" clId="{F2F30530-D611-47EA-99B6-B80E27EA220F}" dt="2019-11-07T08:53:34.115" v="101" actId="20577"/>
          <ac:spMkLst>
            <pc:docMk/>
            <pc:sldMk cId="2524369453" sldId="2076136869"/>
            <ac:spMk id="36" creationId="{7ADF4A7C-953B-4550-9B0E-5817CA13D4EB}"/>
          </ac:spMkLst>
        </pc:spChg>
        <pc:spChg chg="mod">
          <ac:chgData name="Iratxe Garratxón" userId="13c7d4ed-db90-46e8-a676-d549e7e13344" providerId="ADAL" clId="{F2F30530-D611-47EA-99B6-B80E27EA220F}" dt="2019-11-07T08:53:17.992" v="99" actId="20577"/>
          <ac:spMkLst>
            <pc:docMk/>
            <pc:sldMk cId="2524369453" sldId="2076136869"/>
            <ac:spMk id="41" creationId="{E81E9D73-663C-4B73-A923-7FFAB2F29AAD}"/>
          </ac:spMkLst>
        </pc:spChg>
        <pc:spChg chg="mod">
          <ac:chgData name="Iratxe Garratxón" userId="13c7d4ed-db90-46e8-a676-d549e7e13344" providerId="ADAL" clId="{F2F30530-D611-47EA-99B6-B80E27EA220F}" dt="2019-11-07T08:53:12.073" v="97" actId="20577"/>
          <ac:spMkLst>
            <pc:docMk/>
            <pc:sldMk cId="2524369453" sldId="2076136869"/>
            <ac:spMk id="42" creationId="{93EDD007-72FB-4C60-BA84-778E6D9BAD9B}"/>
          </ac:spMkLst>
        </pc:spChg>
      </pc:sldChg>
      <pc:sldChg chg="modSp mod">
        <pc:chgData name="Iratxe Garratxón" userId="13c7d4ed-db90-46e8-a676-d549e7e13344" providerId="ADAL" clId="{F2F30530-D611-47EA-99B6-B80E27EA220F}" dt="2019-11-07T08:46:12.472" v="58" actId="20577"/>
        <pc:sldMkLst>
          <pc:docMk/>
          <pc:sldMk cId="3762952683" sldId="2076136870"/>
        </pc:sldMkLst>
        <pc:spChg chg="mod">
          <ac:chgData name="Iratxe Garratxón" userId="13c7d4ed-db90-46e8-a676-d549e7e13344" providerId="ADAL" clId="{F2F30530-D611-47EA-99B6-B80E27EA220F}" dt="2019-11-06T16:41:09.786" v="17" actId="1076"/>
          <ac:spMkLst>
            <pc:docMk/>
            <pc:sldMk cId="3762952683" sldId="2076136870"/>
            <ac:spMk id="2" creationId="{BD5F1F39-D68D-433B-B8EB-E3B816E3A968}"/>
          </ac:spMkLst>
        </pc:spChg>
        <pc:spChg chg="mod">
          <ac:chgData name="Iratxe Garratxón" userId="13c7d4ed-db90-46e8-a676-d549e7e13344" providerId="ADAL" clId="{F2F30530-D611-47EA-99B6-B80E27EA220F}" dt="2019-11-07T08:44:38.677" v="53" actId="20577"/>
          <ac:spMkLst>
            <pc:docMk/>
            <pc:sldMk cId="3762952683" sldId="2076136870"/>
            <ac:spMk id="33" creationId="{355313ED-8790-4B59-A767-9672437127FB}"/>
          </ac:spMkLst>
        </pc:spChg>
        <pc:spChg chg="mod">
          <ac:chgData name="Iratxe Garratxón" userId="13c7d4ed-db90-46e8-a676-d549e7e13344" providerId="ADAL" clId="{F2F30530-D611-47EA-99B6-B80E27EA220F}" dt="2019-11-07T08:46:12.472" v="58" actId="20577"/>
          <ac:spMkLst>
            <pc:docMk/>
            <pc:sldMk cId="3762952683" sldId="2076136870"/>
            <ac:spMk id="34" creationId="{2F74BA41-9E93-431E-846C-464522459A1A}"/>
          </ac:spMkLst>
        </pc:spChg>
        <pc:spChg chg="mod">
          <ac:chgData name="Iratxe Garratxón" userId="13c7d4ed-db90-46e8-a676-d549e7e13344" providerId="ADAL" clId="{F2F30530-D611-47EA-99B6-B80E27EA220F}" dt="2019-11-07T08:41:42.769" v="21" actId="6549"/>
          <ac:spMkLst>
            <pc:docMk/>
            <pc:sldMk cId="3762952683" sldId="2076136870"/>
            <ac:spMk id="47" creationId="{D331E2AE-6DC8-46DD-BD23-CCEBD2EA9382}"/>
          </ac:spMkLst>
        </pc:spChg>
      </pc:sldChg>
      <pc:sldChg chg="modSp mod">
        <pc:chgData name="Iratxe Garratxón" userId="13c7d4ed-db90-46e8-a676-d549e7e13344" providerId="ADAL" clId="{F2F30530-D611-47EA-99B6-B80E27EA220F}" dt="2019-11-07T08:50:11.509" v="93" actId="20577"/>
        <pc:sldMkLst>
          <pc:docMk/>
          <pc:sldMk cId="1849741467" sldId="2076136871"/>
        </pc:sldMkLst>
        <pc:spChg chg="mod">
          <ac:chgData name="Iratxe Garratxón" userId="13c7d4ed-db90-46e8-a676-d549e7e13344" providerId="ADAL" clId="{F2F30530-D611-47EA-99B6-B80E27EA220F}" dt="2019-11-07T08:50:02.424" v="89" actId="20577"/>
          <ac:spMkLst>
            <pc:docMk/>
            <pc:sldMk cId="1849741467" sldId="2076136871"/>
            <ac:spMk id="8" creationId="{DA18D0B4-DE9D-4C1E-B2D8-1DB1776AB2B1}"/>
          </ac:spMkLst>
        </pc:spChg>
        <pc:spChg chg="mod">
          <ac:chgData name="Iratxe Garratxón" userId="13c7d4ed-db90-46e8-a676-d549e7e13344" providerId="ADAL" clId="{F2F30530-D611-47EA-99B6-B80E27EA220F}" dt="2019-11-07T08:50:11.509" v="93" actId="20577"/>
          <ac:spMkLst>
            <pc:docMk/>
            <pc:sldMk cId="1849741467" sldId="2076136871"/>
            <ac:spMk id="11" creationId="{B6622789-250C-44BE-B812-1DFF27C6C3C1}"/>
          </ac:spMkLst>
        </pc:spChg>
        <pc:spChg chg="mod">
          <ac:chgData name="Iratxe Garratxón" userId="13c7d4ed-db90-46e8-a676-d549e7e13344" providerId="ADAL" clId="{F2F30530-D611-47EA-99B6-B80E27EA220F}" dt="2019-11-07T08:46:31.160" v="63" actId="20577"/>
          <ac:spMkLst>
            <pc:docMk/>
            <pc:sldMk cId="1849741467" sldId="2076136871"/>
            <ac:spMk id="37" creationId="{6F1FFEA8-9B47-4A49-81A9-802DB5A789F2}"/>
          </ac:spMkLst>
        </pc:spChg>
        <pc:spChg chg="mod">
          <ac:chgData name="Iratxe Garratxón" userId="13c7d4ed-db90-46e8-a676-d549e7e13344" providerId="ADAL" clId="{F2F30530-D611-47EA-99B6-B80E27EA220F}" dt="2019-11-07T08:49:45.305" v="88" actId="20577"/>
          <ac:spMkLst>
            <pc:docMk/>
            <pc:sldMk cId="1849741467" sldId="2076136871"/>
            <ac:spMk id="38" creationId="{DC0A3AB7-5CA0-46FD-A716-674C890A28E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08593C8-FB03-42B6-9850-764EC11F6D20}" type="datetime8">
              <a:rPr lang="en-US" smtClean="0">
                <a:latin typeface="Segoe UI" pitchFamily="34" charset="0"/>
              </a:rPr>
              <a:t>11/11/2019 5:11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 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 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A53EE6A3-7E79-4ACE-A926-13D561BB2C32}" type="datetime8">
              <a:rPr lang="en-US" smtClean="0"/>
              <a:t>11/11/2019 5:08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2" indent="0">
              <a:buFont typeface="Arial" panose="020B0604020202020204" pitchFamily="34" charset="0"/>
              <a:buNone/>
            </a:pPr>
            <a:r>
              <a:rPr lang="en-US" sz="1050" dirty="0">
                <a:highlight>
                  <a:srgbClr val="FFFF00"/>
                </a:highlight>
              </a:rPr>
              <a:t>Partner Landing Page and customer landing page </a:t>
            </a:r>
          </a:p>
          <a:p>
            <a:pPr marL="742950" lvl="2" indent="-285750">
              <a:buFont typeface="Arial" panose="020B0604020202020204" pitchFamily="34" charset="0"/>
              <a:buChar char="•"/>
            </a:pPr>
            <a:r>
              <a:rPr lang="en-US" sz="1050" dirty="0">
                <a:highlight>
                  <a:srgbClr val="FFFF00"/>
                </a:highlight>
              </a:rPr>
              <a:t>FAQ</a:t>
            </a:r>
          </a:p>
          <a:p>
            <a:pPr marL="742950" lvl="2" indent="-285750">
              <a:buFont typeface="Arial" panose="020B0604020202020204" pitchFamily="34" charset="0"/>
              <a:buChar char="•"/>
            </a:pPr>
            <a:r>
              <a:rPr lang="en-US" sz="1050" dirty="0">
                <a:highlight>
                  <a:srgbClr val="FFFF00"/>
                </a:highlight>
              </a:rPr>
              <a:t>Existing Customer oft</a:t>
            </a:r>
          </a:p>
          <a:p>
            <a:pPr marL="742950" lvl="2" indent="-285750">
              <a:buFont typeface="Arial" panose="020B0604020202020204" pitchFamily="34" charset="0"/>
              <a:buChar char="•"/>
            </a:pPr>
            <a:r>
              <a:rPr lang="en-US" sz="1050" dirty="0">
                <a:highlight>
                  <a:srgbClr val="FFFF00"/>
                </a:highlight>
              </a:rPr>
              <a:t>New Prospect oft  </a:t>
            </a:r>
          </a:p>
          <a:p>
            <a:pPr marL="742950" lvl="2" indent="-285750">
              <a:buFont typeface="Arial" panose="020B0604020202020204" pitchFamily="34" charset="0"/>
              <a:buChar char="•"/>
            </a:pPr>
            <a:r>
              <a:rPr lang="en-US" sz="1050" dirty="0">
                <a:highlight>
                  <a:srgbClr val="FFFF00"/>
                </a:highlight>
              </a:rPr>
              <a:t>One slide partner presentations</a:t>
            </a:r>
          </a:p>
          <a:p>
            <a:pPr marL="742950" lvl="2" indent="-285750">
              <a:buFont typeface="Arial" panose="020B0604020202020204" pitchFamily="34" charset="0"/>
              <a:buChar char="•"/>
            </a:pPr>
            <a:r>
              <a:rPr lang="en-US" sz="1050" dirty="0">
                <a:highlight>
                  <a:srgbClr val="FFFF00"/>
                </a:highlight>
              </a:rPr>
              <a:t>Social:  Twitter, LinkedIn, Facebook</a:t>
            </a:r>
          </a:p>
          <a:p>
            <a:pPr marL="742950" lvl="2" indent="-285750">
              <a:buFont typeface="Arial" panose="020B0604020202020204" pitchFamily="34" charset="0"/>
              <a:buChar char="•"/>
            </a:pPr>
            <a:r>
              <a:rPr lang="en-US" sz="1050" dirty="0">
                <a:highlight>
                  <a:srgbClr val="FFFF00"/>
                </a:highlight>
              </a:rPr>
              <a:t>Product Readiness </a:t>
            </a:r>
            <a:endParaRPr lang="en-US" dirty="0">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F7F1BD-D31A-449C-8D91-198AC37EB1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527732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buFontTx/>
              <a:buChar char="-"/>
            </a:pPr>
            <a:r>
              <a:rPr lang="en-AU"/>
              <a:t>Today we will talk about licensing Microsoft 365 Business, comparing advantages of different plans, add-on capabilities and also giving an overview of customer targeting</a:t>
            </a:r>
          </a:p>
        </p:txBody>
      </p:sp>
      <p:sp>
        <p:nvSpPr>
          <p:cNvPr id="4" name="Slide Number Placeholder 3"/>
          <p:cNvSpPr>
            <a:spLocks noGrp="1"/>
          </p:cNvSpPr>
          <p:nvPr>
            <p:ph type="sldNum" sz="quarter" idx="10"/>
          </p:nvPr>
        </p:nvSpPr>
        <p:spPr/>
        <p:txBody>
          <a:bodyPr/>
          <a:lstStyle/>
          <a:p>
            <a:pPr defTabSz="950409">
              <a:defRPr/>
            </a:pPr>
            <a:fld id="{5F2D3714-B553-A044-BA72-366907BA36B5}" type="slidenum">
              <a:rPr lang="en-US">
                <a:solidFill>
                  <a:prstClr val="black"/>
                </a:solidFill>
                <a:latin typeface="Calibri" panose="020F0502020204030204"/>
              </a:rPr>
              <a:pPr defTabSz="950409">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2986090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one solution fits all business needs and organizations even within a segment may be in different phases of their digital trans </a:t>
            </a:r>
            <a:r>
              <a:rPr lang="en-US" dirty="0" err="1"/>
              <a:t>mation</a:t>
            </a:r>
            <a:r>
              <a:rPr lang="en-US" dirty="0"/>
              <a:t> journey. Some organizations are still u</a:t>
            </a:r>
            <a:r>
              <a:rPr lang="en-US" sz="1200" b="0" dirty="0">
                <a:solidFill>
                  <a:schemeClr val="tx1"/>
                </a:solidFill>
              </a:rPr>
              <a:t>sing homegrown solution, Outlook Contact Manager, SMC legacy customers (On-prem and CRMOL), basic CRM and looking to move to the cloud and increase their seller and worker productivity with Dynamics 365 Sales while others may be looking to invest in technology that helps them sell solutions with visually showing and altering products using AI. It is very important to understand the possibilities that Dynamics 365 provides to sellers and depending on where they are, guide them to a solution that works the best   their business needs with the com t of scaling when they are ready.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DC174-51EB-4110-BED0-AAF5E16FAC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777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AU" dirty="0"/>
              <a:t>95% of SMB customers are right   Microsoft 365 Business </a:t>
            </a:r>
          </a:p>
          <a:p>
            <a:pPr marL="174708" indent="-174708">
              <a:buFontTx/>
              <a:buChar char="-"/>
            </a:pPr>
            <a:r>
              <a:rPr lang="en-AU" dirty="0"/>
              <a:t>Important to target high propensity customers first to gain momentum, focusing on medium size SMB’s in specific industries (listed on slide)</a:t>
            </a:r>
          </a:p>
          <a:p>
            <a:pPr marL="174708" indent="-174708">
              <a:buFontTx/>
              <a:buChar char="-"/>
            </a:pPr>
            <a:r>
              <a:rPr lang="en-AU" dirty="0"/>
              <a:t>Once you have identified target customers, chose a technology profile to further refine your targeting. Appropriate profiles are listed </a:t>
            </a:r>
          </a:p>
          <a:p>
            <a:pPr marL="174708" indent="-174708">
              <a:buFontTx/>
              <a:buChar char="-"/>
            </a:pPr>
            <a:r>
              <a:rPr lang="en-AU" dirty="0"/>
              <a:t>Win the pitch with these customers through associating your pitch with common market moments that are top of mind   the customer</a:t>
            </a:r>
          </a:p>
          <a:p>
            <a:pPr marL="174708" indent="-174708">
              <a:buFontTx/>
              <a:buChar char="-"/>
            </a:pPr>
            <a:r>
              <a:rPr lang="en-AU" dirty="0"/>
              <a:t>More in </a:t>
            </a:r>
            <a:r>
              <a:rPr lang="en-AU" dirty="0" err="1"/>
              <a:t>mation</a:t>
            </a:r>
            <a:r>
              <a:rPr lang="en-AU" dirty="0"/>
              <a:t> on the next slide</a:t>
            </a:r>
          </a:p>
          <a:p>
            <a:endParaRPr lang="en-AU" dirty="0"/>
          </a:p>
        </p:txBody>
      </p:sp>
      <p:sp>
        <p:nvSpPr>
          <p:cNvPr id="4" name="Slide Number Placeholder 3"/>
          <p:cNvSpPr>
            <a:spLocks noGrp="1"/>
          </p:cNvSpPr>
          <p:nvPr>
            <p:ph type="sldNum" sz="quarter" idx="10"/>
          </p:nvPr>
        </p:nvSpPr>
        <p:spPr/>
        <p:txBody>
          <a:bodyPr/>
          <a:lstStyle/>
          <a:p>
            <a:pPr defTabSz="950409">
              <a:defRPr/>
            </a:pPr>
            <a:fld id="{5F2D3714-B553-A044-BA72-366907BA36B5}" type="slidenum">
              <a:rPr lang="en-US">
                <a:solidFill>
                  <a:prstClr val="black"/>
                </a:solidFill>
                <a:latin typeface="Calibri" panose="020F0502020204030204"/>
              </a:rPr>
              <a:pPr defTabSz="950409">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817999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start by saying, we never start with a SKU, it is really about understanding the customer needs and based on what is right   them, you can help them with a solution most appropriate   their business.</a:t>
            </a:r>
          </a:p>
          <a:p>
            <a:endParaRPr lang="en-US" dirty="0"/>
          </a:p>
          <a:p>
            <a:r>
              <a:rPr lang="en-US" dirty="0"/>
              <a:t>If the customer needs simple sales </a:t>
            </a:r>
            <a:r>
              <a:rPr lang="en-US" dirty="0" err="1"/>
              <a:t>ce</a:t>
            </a:r>
            <a:r>
              <a:rPr lang="en-US" dirty="0"/>
              <a:t> automation, and the biggest challenges they are having is poor seller productivity, outgrowing basic sales tools or even spreadsheets, want to move to the cloud but need to get started immediately and may be an SMB or SMC company that need the productivity tools but not the bells and whistles that they wont be using, yet slow down their installation, bring complexity and need   more resources. </a:t>
            </a:r>
          </a:p>
          <a:p>
            <a:endParaRPr lang="en-US" dirty="0"/>
          </a:p>
          <a:p>
            <a:r>
              <a:rPr lang="en-US" dirty="0"/>
              <a:t>While it is not size of the organization that limits the choice, it may impact what fits the bill. You may also have customers that want to be leveraging AI and LinkedIn relationship but they are not yet ready   it and want to take baby steps, Sales Professional is still a good fit. Since Sales Professional is built on the exact same plat m with the same cloud infrastructure and compliance/ governance built into the Enterprise offering, they can get started with it and move up or down as needed.</a:t>
            </a:r>
          </a:p>
          <a:p>
            <a:endParaRPr lang="en-US" dirty="0"/>
          </a:p>
          <a:p>
            <a:r>
              <a:rPr lang="en-US" dirty="0"/>
              <a:t>However, If a customer has complex sales needs, needs lots of customizations to run their business, then Sales Pro is not a good fit   them. That is when you want to get them started on Sales Enterprise.</a:t>
            </a:r>
          </a:p>
          <a:p>
            <a:endParaRPr lang="en-US" dirty="0"/>
          </a:p>
          <a:p>
            <a:r>
              <a:rPr lang="en-US" dirty="0"/>
              <a:t>  </a:t>
            </a:r>
          </a:p>
        </p:txBody>
      </p:sp>
      <p:sp>
        <p:nvSpPr>
          <p:cNvPr id="4" name="Header Placeholder 3"/>
          <p:cNvSpPr>
            <a:spLocks noGrp="1"/>
          </p:cNvSpPr>
          <p:nvPr>
            <p:ph type="hdr" sz="quarter" idx="10"/>
          </p:nvPr>
        </p:nvSpPr>
        <p:spPr/>
        <p:txBody>
          <a:bodyPr/>
          <a:lstStyle/>
          <a:p>
            <a:pPr marL="0" marR="0" lvl="0" indent="0" algn="l" defTabSz="9317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 MATION IN THIS PRESENTATION.</a:t>
            </a:r>
          </a:p>
        </p:txBody>
      </p:sp>
      <p:sp>
        <p:nvSpPr>
          <p:cNvPr id="6" name="Date Placeholder 5"/>
          <p:cNvSpPr>
            <a:spLocks noGrp="1"/>
          </p:cNvSpPr>
          <p:nvPr>
            <p:ph type="dt" idx="12"/>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11/11/2019 5:08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5903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 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53EE6A3-7E79-4ACE-A926-13D561BB2C3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Arial" panose="020B0604020202020204" pitchFamily="34" charset="0"/>
              </a:rPr>
              <a:pPr marL="0" marR="0" lvl="0" indent="0" algn="r" defTabSz="932742" rtl="0" eaLnBrk="1" fontAlgn="auto" latinLnBrk="0" hangingPunct="1">
                <a:lnSpc>
                  <a:spcPct val="100000"/>
                </a:lnSpc>
                <a:spcBef>
                  <a:spcPts val="0"/>
                </a:spcBef>
                <a:spcAft>
                  <a:spcPts val="0"/>
                </a:spcAft>
                <a:buClrTx/>
                <a:buSzTx/>
                <a:buFontTx/>
                <a:buNone/>
                <a:tabLst/>
                <a:defRPr/>
              </a:pPr>
              <a:t>11/11/2019 5:08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Arial" panose="020B0604020202020204" pitchFamily="34" charset="0"/>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Arial" panose="020B0604020202020204" pitchFamily="34" charset="0"/>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Arial" panose="020B0604020202020204" pitchFamily="34" charset="0"/>
            </a:endParaRPr>
          </a:p>
        </p:txBody>
      </p:sp>
    </p:spTree>
    <p:extLst>
      <p:ext uri="{BB962C8B-B14F-4D97-AF65-F5344CB8AC3E}">
        <p14:creationId xmlns:p14="http://schemas.microsoft.com/office/powerpoint/2010/main" val="2762067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emf"/><Relationship Id="rId4" Type="http://schemas.microsoft.com/office/2007/relationships/hdphoto" Target="../media/hdphoto1.wdp"/></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hoto_Option">
    <p:bg>
      <p:bgPr>
        <a:solidFill>
          <a:schemeClr val="accent1"/>
        </a:solidFill>
        <a:effectLst/>
      </p:bgPr>
    </p:bg>
    <p:spTree>
      <p:nvGrpSpPr>
        <p:cNvPr id="1" name=""/>
        <p:cNvGrpSpPr/>
        <p:nvPr/>
      </p:nvGrpSpPr>
      <p:grpSpPr>
        <a:xfrm>
          <a:off x="0" y="0"/>
          <a:ext cx="0" cy="0"/>
          <a:chOff x="0" y="0"/>
          <a:chExt cx="0" cy="0"/>
        </a:xfrm>
      </p:grpSpPr>
      <p:pic>
        <p:nvPicPr>
          <p:cNvPr id="8" name="Picture 7" descr="A person sitting at a table in front of a window&#10;&#10;Description generated with very high confidence">
            <a:extLst>
              <a:ext uri="{FF2B5EF4-FFF2-40B4-BE49-F238E27FC236}">
                <a16:creationId xmlns:a16="http://schemas.microsoft.com/office/drawing/2014/main" id="{1E41053F-B32C-441E-B6CA-E290CC3279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559" t="19946" r="38989"/>
          <a:stretch/>
        </p:blipFill>
        <p:spPr>
          <a:xfrm>
            <a:off x="6216605" y="0"/>
            <a:ext cx="6219870" cy="6994525"/>
          </a:xfrm>
          <a:prstGeom prst="rect">
            <a:avLst/>
          </a:prstGeom>
        </p:spPr>
      </p:pic>
      <p:sp>
        <p:nvSpPr>
          <p:cNvPr id="9" name="Title 1"/>
          <p:cNvSpPr>
            <a:spLocks noGrp="1"/>
          </p:cNvSpPr>
          <p:nvPr>
            <p:ph type="title" hasCustomPrompt="1"/>
          </p:nvPr>
        </p:nvSpPr>
        <p:spPr bwMode="auto">
          <a:xfrm>
            <a:off x="274703" y="2119152"/>
            <a:ext cx="5942021" cy="1828800"/>
          </a:xfrm>
          <a:noFill/>
        </p:spPr>
        <p:txBody>
          <a:bodyPr lIns="146304" tIns="91440" rIns="146304" bIns="91440" anchor="t" anchorCtr="0"/>
          <a:lstStyle>
            <a:lvl1pPr>
              <a:defRPr sz="4896" spc="-100"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73051" y="4005412"/>
            <a:ext cx="5943555" cy="729343"/>
          </a:xfrm>
        </p:spPr>
        <p:txBody>
          <a:bodyPr tIns="109728" bIns="109728">
            <a:noAutofit/>
          </a:bodyPr>
          <a:lstStyle>
            <a:lvl1pPr marL="0" indent="0">
              <a:spcBef>
                <a:spcPts val="0"/>
              </a:spcBef>
              <a:buNone/>
              <a:defRPr sz="3264">
                <a:solidFill>
                  <a:schemeClr val="bg1"/>
                </a:solidFill>
                <a:latin typeface="+mn-lt"/>
              </a:defRPr>
            </a:lvl1pPr>
          </a:lstStyle>
          <a:p>
            <a:pPr lvl="0"/>
            <a:r>
              <a:rPr lang="en-US"/>
              <a:t>Speaker Name</a:t>
            </a:r>
          </a:p>
        </p:txBody>
      </p:sp>
      <p:grpSp>
        <p:nvGrpSpPr>
          <p:cNvPr id="7" name="Group 6"/>
          <p:cNvGrpSpPr>
            <a:grpSpLocks noChangeAspect="1"/>
          </p:cNvGrpSpPr>
          <p:nvPr/>
        </p:nvGrpSpPr>
        <p:grpSpPr bwMode="gray">
          <a:xfrm>
            <a:off x="457202" y="479427"/>
            <a:ext cx="1681413" cy="360979"/>
            <a:chOff x="457200" y="1643393"/>
            <a:chExt cx="4492753" cy="964540"/>
          </a:xfrm>
        </p:grpSpPr>
        <p:pic>
          <p:nvPicPr>
            <p:cNvPr id="10" name="Picture 9"/>
            <p:cNvPicPr>
              <a:picLocks noChangeAspect="1"/>
            </p:cNvPicPr>
            <p:nvPr/>
          </p:nvPicPr>
          <p:blipFill>
            <a:blip r:embed="rId3"/>
            <a:stretch>
              <a:fillRect/>
            </a:stretch>
          </p:blipFill>
          <p:spPr bwMode="gray">
            <a:xfrm>
              <a:off x="457200" y="1643393"/>
              <a:ext cx="964540" cy="964540"/>
            </a:xfrm>
            <a:prstGeom prst="rect">
              <a:avLst/>
            </a:prstGeom>
          </p:spPr>
        </p:pic>
        <p:sp>
          <p:nvSpPr>
            <p:cNvPr id="11"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Tree>
    <p:extLst>
      <p:ext uri="{BB962C8B-B14F-4D97-AF65-F5344CB8AC3E}">
        <p14:creationId xmlns:p14="http://schemas.microsoft.com/office/powerpoint/2010/main" val="160495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25170"/>
          </a:xfrm>
        </p:spPr>
        <p:txBody>
          <a:bodyPr>
            <a:spAutoFit/>
          </a:bodyPr>
          <a:lstStyle>
            <a:lvl1pPr>
              <a:defRPr sz="359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993728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25170"/>
          </a:xfrm>
        </p:spPr>
        <p:txBody>
          <a:bodyPr>
            <a:spAutoFit/>
          </a:bodyPr>
          <a:lstStyle>
            <a:lvl1pPr>
              <a:defRPr sz="359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5807692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50"/>
            <a:ext cx="5486399" cy="1973212"/>
          </a:xfrm>
        </p:spPr>
        <p:txBody>
          <a:bodyPr wrap="square">
            <a:spAutoFit/>
          </a:bodyPr>
          <a:lstStyle>
            <a:lvl1pPr marL="0" indent="0">
              <a:spcBef>
                <a:spcPts val="1224"/>
              </a:spcBef>
              <a:buClr>
                <a:schemeClr val="tx1"/>
              </a:buClr>
              <a:buFont typeface="Wingdings" pitchFamily="2" charset="2"/>
              <a:buNone/>
              <a:defRPr sz="35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50"/>
            <a:ext cx="5486399" cy="1973212"/>
          </a:xfrm>
        </p:spPr>
        <p:txBody>
          <a:bodyPr wrap="square">
            <a:spAutoFit/>
          </a:bodyPr>
          <a:lstStyle>
            <a:lvl1pPr marL="0" indent="0">
              <a:spcBef>
                <a:spcPts val="1224"/>
              </a:spcBef>
              <a:buClr>
                <a:schemeClr val="tx1"/>
              </a:buClr>
              <a:buFont typeface="Wingdings" pitchFamily="2" charset="2"/>
              <a:buNone/>
              <a:defRPr sz="35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446513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50"/>
            <a:ext cx="5486399" cy="1973212"/>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50"/>
            <a:ext cx="5486399" cy="1973212"/>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417324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600042-57E3-4AB6-ABB2-26BC1340400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898677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ivider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79323"/>
            <a:ext cx="4689980" cy="1035882"/>
          </a:xfrm>
          <a:noFill/>
        </p:spPr>
        <p:txBody>
          <a:bodyPr wrap="square" tIns="91440" bIns="91440" anchor="ctr" anchorCtr="0">
            <a:spAutoFit/>
          </a:bodyPr>
          <a:lstStyle>
            <a:lvl1pPr>
              <a:defRPr sz="6119" spc="-100" baseline="0">
                <a:gradFill>
                  <a:gsLst>
                    <a:gs pos="100000">
                      <a:schemeClr val="tx1"/>
                    </a:gs>
                    <a:gs pos="0">
                      <a:schemeClr val="tx1"/>
                    </a:gs>
                  </a:gsLst>
                  <a:lin ang="5400000" scaled="0"/>
                </a:gradFill>
              </a:defRPr>
            </a:lvl1pPr>
          </a:lstStyle>
          <a:p>
            <a:r>
              <a:rPr lang="en-US"/>
              <a:t>Section title</a:t>
            </a:r>
          </a:p>
        </p:txBody>
      </p:sp>
      <p:grpSp>
        <p:nvGrpSpPr>
          <p:cNvPr id="13" name="Group 12">
            <a:extLst>
              <a:ext uri="{FF2B5EF4-FFF2-40B4-BE49-F238E27FC236}">
                <a16:creationId xmlns:a16="http://schemas.microsoft.com/office/drawing/2014/main" id="{6E9579FB-8DEF-4133-A1AC-7E7DFA76F978}"/>
              </a:ext>
            </a:extLst>
          </p:cNvPr>
          <p:cNvGrpSpPr/>
          <p:nvPr userDrawn="1"/>
        </p:nvGrpSpPr>
        <p:grpSpPr>
          <a:xfrm>
            <a:off x="4811103" y="2147729"/>
            <a:ext cx="2814270" cy="2699070"/>
            <a:chOff x="5380037" y="2742247"/>
            <a:chExt cx="1431925" cy="1373505"/>
          </a:xfrm>
        </p:grpSpPr>
        <p:sp>
          <p:nvSpPr>
            <p:cNvPr id="14" name="Shape 4430">
              <a:extLst>
                <a:ext uri="{FF2B5EF4-FFF2-40B4-BE49-F238E27FC236}">
                  <a16:creationId xmlns:a16="http://schemas.microsoft.com/office/drawing/2014/main" id="{0BD71898-277C-40C3-8B23-84AB701BFB86}"/>
                </a:ext>
              </a:extLst>
            </p:cNvPr>
            <p:cNvSpPr/>
            <p:nvPr/>
          </p:nvSpPr>
          <p:spPr>
            <a:xfrm>
              <a:off x="5670232" y="3835082"/>
              <a:ext cx="860425" cy="280670"/>
            </a:xfrm>
            <a:custGeom>
              <a:avLst/>
              <a:gdLst/>
              <a:ahLst/>
              <a:cxnLst/>
              <a:rect l="0" t="0" r="0" b="0"/>
              <a:pathLst>
                <a:path w="861137" h="281077">
                  <a:moveTo>
                    <a:pt x="794563" y="0"/>
                  </a:moveTo>
                  <a:lnTo>
                    <a:pt x="861137" y="66561"/>
                  </a:lnTo>
                  <a:cubicBezTo>
                    <a:pt x="614350" y="280822"/>
                    <a:pt x="246482" y="281077"/>
                    <a:pt x="0" y="67170"/>
                  </a:cubicBezTo>
                  <a:lnTo>
                    <a:pt x="66663" y="508"/>
                  </a:lnTo>
                  <a:cubicBezTo>
                    <a:pt x="276175" y="178016"/>
                    <a:pt x="584797" y="177800"/>
                    <a:pt x="794563" y="0"/>
                  </a:cubicBezTo>
                  <a:close/>
                </a:path>
              </a:pathLst>
            </a:custGeom>
            <a:solidFill>
              <a:srgbClr val="FFFEFD"/>
            </a:solidFill>
            <a:ln w="0" cap="flat">
              <a:noFill/>
              <a:miter lim="127000"/>
            </a:ln>
            <a:effectLst/>
          </p:spPr>
          <p:txBody>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5" name="Shape 4431">
              <a:extLst>
                <a:ext uri="{FF2B5EF4-FFF2-40B4-BE49-F238E27FC236}">
                  <a16:creationId xmlns:a16="http://schemas.microsoft.com/office/drawing/2014/main" id="{48057A44-AD85-470A-92EE-607B667F6EC0}"/>
                </a:ext>
              </a:extLst>
            </p:cNvPr>
            <p:cNvSpPr/>
            <p:nvPr/>
          </p:nvSpPr>
          <p:spPr>
            <a:xfrm>
              <a:off x="5380037" y="2742247"/>
              <a:ext cx="1151890" cy="1093470"/>
            </a:xfrm>
            <a:custGeom>
              <a:avLst/>
              <a:gdLst/>
              <a:ahLst/>
              <a:cxnLst/>
              <a:rect l="0" t="0" r="0" b="0"/>
              <a:pathLst>
                <a:path w="1152348" h="1093619">
                  <a:moveTo>
                    <a:pt x="699857" y="5417"/>
                  </a:moveTo>
                  <a:cubicBezTo>
                    <a:pt x="860768" y="0"/>
                    <a:pt x="1023227" y="53330"/>
                    <a:pt x="1152348" y="165389"/>
                  </a:cubicBezTo>
                  <a:lnTo>
                    <a:pt x="1085685" y="232051"/>
                  </a:lnTo>
                  <a:cubicBezTo>
                    <a:pt x="864312" y="44485"/>
                    <a:pt x="532168" y="55204"/>
                    <a:pt x="323050" y="264322"/>
                  </a:cubicBezTo>
                  <a:cubicBezTo>
                    <a:pt x="113932" y="473440"/>
                    <a:pt x="103213" y="805583"/>
                    <a:pt x="290779" y="1026957"/>
                  </a:cubicBezTo>
                  <a:lnTo>
                    <a:pt x="224117" y="1093619"/>
                  </a:lnTo>
                  <a:cubicBezTo>
                    <a:pt x="0" y="835377"/>
                    <a:pt x="10795" y="443786"/>
                    <a:pt x="256654" y="197926"/>
                  </a:cubicBezTo>
                  <a:cubicBezTo>
                    <a:pt x="379584" y="74997"/>
                    <a:pt x="538947" y="10833"/>
                    <a:pt x="699857" y="5417"/>
                  </a:cubicBezTo>
                  <a:close/>
                </a:path>
              </a:pathLst>
            </a:custGeom>
            <a:solidFill>
              <a:srgbClr val="FFFEFD"/>
            </a:solidFill>
            <a:ln w="0" cap="flat">
              <a:noFill/>
              <a:miter lim="127000"/>
            </a:ln>
            <a:effectLst/>
          </p:spPr>
          <p:txBody>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6" name="Shape 4432">
              <a:extLst>
                <a:ext uri="{FF2B5EF4-FFF2-40B4-BE49-F238E27FC236}">
                  <a16:creationId xmlns:a16="http://schemas.microsoft.com/office/drawing/2014/main" id="{CBAB2E79-E11A-48B7-B47A-8A01DC287BB7}"/>
                </a:ext>
              </a:extLst>
            </p:cNvPr>
            <p:cNvSpPr/>
            <p:nvPr/>
          </p:nvSpPr>
          <p:spPr>
            <a:xfrm>
              <a:off x="6531292" y="2974022"/>
              <a:ext cx="280670" cy="860425"/>
            </a:xfrm>
            <a:custGeom>
              <a:avLst/>
              <a:gdLst/>
              <a:ahLst/>
              <a:cxnLst/>
              <a:rect l="0" t="0" r="0" b="0"/>
              <a:pathLst>
                <a:path w="281089" h="861149">
                  <a:moveTo>
                    <a:pt x="67183" y="0"/>
                  </a:moveTo>
                  <a:cubicBezTo>
                    <a:pt x="281089" y="246494"/>
                    <a:pt x="280822" y="614363"/>
                    <a:pt x="66573" y="861149"/>
                  </a:cubicBezTo>
                  <a:lnTo>
                    <a:pt x="0" y="794576"/>
                  </a:lnTo>
                  <a:cubicBezTo>
                    <a:pt x="177800" y="584810"/>
                    <a:pt x="178016" y="276187"/>
                    <a:pt x="508" y="66675"/>
                  </a:cubicBezTo>
                  <a:lnTo>
                    <a:pt x="67183" y="0"/>
                  </a:lnTo>
                  <a:close/>
                </a:path>
              </a:pathLst>
            </a:custGeom>
            <a:solidFill>
              <a:srgbClr val="30E5D1"/>
            </a:solidFill>
            <a:ln w="0" cap="flat">
              <a:noFill/>
              <a:miter lim="127000"/>
            </a:ln>
            <a:effectLst/>
          </p:spPr>
          <p:txBody>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grpSp>
    </p:spTree>
    <p:extLst>
      <p:ext uri="{BB962C8B-B14F-4D97-AF65-F5344CB8AC3E}">
        <p14:creationId xmlns:p14="http://schemas.microsoft.com/office/powerpoint/2010/main" val="9874163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Divider Slide">
    <p:bg>
      <p:bgPr>
        <a:solidFill>
          <a:schemeClr val="tx1"/>
        </a:solidFill>
        <a:effectLst/>
      </p:bgPr>
    </p:bg>
    <p:spTree>
      <p:nvGrpSpPr>
        <p:cNvPr id="1" name=""/>
        <p:cNvGrpSpPr/>
        <p:nvPr/>
      </p:nvGrpSpPr>
      <p:grpSpPr>
        <a:xfrm>
          <a:off x="0" y="0"/>
          <a:ext cx="0" cy="0"/>
          <a:chOff x="0" y="0"/>
          <a:chExt cx="0" cy="0"/>
        </a:xfrm>
      </p:grpSpPr>
      <p:pic>
        <p:nvPicPr>
          <p:cNvPr id="18" name="Picture 17" descr="A tall building&#10;&#10;Description generated with very high confidence">
            <a:extLst>
              <a:ext uri="{FF2B5EF4-FFF2-40B4-BE49-F238E27FC236}">
                <a16:creationId xmlns:a16="http://schemas.microsoft.com/office/drawing/2014/main" id="{D8FB0574-FD96-45DD-BDF9-0B23675FAE0B}"/>
              </a:ext>
            </a:extLst>
          </p:cNvPr>
          <p:cNvPicPr>
            <a:picLocks noChangeAspect="1"/>
          </p:cNvPicPr>
          <p:nvPr userDrawn="1"/>
        </p:nvPicPr>
        <p:blipFill>
          <a:blip r:embed="rId2">
            <a:extLst>
              <a:ext uri="{28A0092B-C50C-407E-A947-70E740481C1C}">
                <a14:useLocalDpi xmlns:a14="http://schemas.microsoft.com/office/drawing/2010/main" val="0"/>
              </a:ext>
            </a:extLst>
          </a:blip>
          <a:srcRect t="37583"/>
          <a:stretch>
            <a:fillRect/>
          </a:stretch>
        </p:blipFill>
        <p:spPr>
          <a:xfrm>
            <a:off x="4964618" y="0"/>
            <a:ext cx="7471857" cy="6994525"/>
          </a:xfrm>
          <a:custGeom>
            <a:avLst/>
            <a:gdLst>
              <a:gd name="connsiteX0" fmla="*/ 2441890 w 7324976"/>
              <a:gd name="connsiteY0" fmla="*/ 0 h 6858000"/>
              <a:gd name="connsiteX1" fmla="*/ 4883781 w 7324976"/>
              <a:gd name="connsiteY1" fmla="*/ 0 h 6858000"/>
              <a:gd name="connsiteX2" fmla="*/ 4883781 w 7324976"/>
              <a:gd name="connsiteY2" fmla="*/ 2061029 h 6858000"/>
              <a:gd name="connsiteX3" fmla="*/ 7324976 w 7324976"/>
              <a:gd name="connsiteY3" fmla="*/ 2061029 h 6858000"/>
              <a:gd name="connsiteX4" fmla="*/ 7324976 w 7324976"/>
              <a:gd name="connsiteY4" fmla="*/ 6858000 h 6858000"/>
              <a:gd name="connsiteX5" fmla="*/ 0 w 7324976"/>
              <a:gd name="connsiteY5" fmla="*/ 6858000 h 6858000"/>
              <a:gd name="connsiteX6" fmla="*/ 0 w 7324976"/>
              <a:gd name="connsiteY6" fmla="*/ 4267202 h 6858000"/>
              <a:gd name="connsiteX7" fmla="*/ 2441890 w 7324976"/>
              <a:gd name="connsiteY7" fmla="*/ 42672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4976" h="6858000">
                <a:moveTo>
                  <a:pt x="2441890" y="0"/>
                </a:moveTo>
                <a:lnTo>
                  <a:pt x="4883781" y="0"/>
                </a:lnTo>
                <a:lnTo>
                  <a:pt x="4883781" y="2061029"/>
                </a:lnTo>
                <a:lnTo>
                  <a:pt x="7324976" y="2061029"/>
                </a:lnTo>
                <a:lnTo>
                  <a:pt x="7324976" y="6858000"/>
                </a:lnTo>
                <a:lnTo>
                  <a:pt x="0" y="6858000"/>
                </a:lnTo>
                <a:lnTo>
                  <a:pt x="0" y="4267202"/>
                </a:lnTo>
                <a:lnTo>
                  <a:pt x="2441890" y="4267202"/>
                </a:lnTo>
                <a:close/>
              </a:path>
            </a:pathLst>
          </a:custGeom>
        </p:spPr>
      </p:pic>
      <p:sp>
        <p:nvSpPr>
          <p:cNvPr id="2" name="Title 1"/>
          <p:cNvSpPr>
            <a:spLocks noGrp="1"/>
          </p:cNvSpPr>
          <p:nvPr>
            <p:ph type="title" hasCustomPrompt="1"/>
          </p:nvPr>
        </p:nvSpPr>
        <p:spPr>
          <a:xfrm>
            <a:off x="274638" y="3064077"/>
            <a:ext cx="4689980" cy="866374"/>
          </a:xfrm>
          <a:noFill/>
        </p:spPr>
        <p:txBody>
          <a:bodyPr wrap="square" tIns="91440" bIns="91440" anchor="ctr" anchorCtr="0">
            <a:spAutoFit/>
          </a:bodyPr>
          <a:lstStyle>
            <a:lvl1pPr>
              <a:defRPr sz="4896" spc="-100" baseline="0">
                <a:solidFill>
                  <a:schemeClr val="bg1"/>
                </a:solidFill>
              </a:defRPr>
            </a:lvl1pPr>
          </a:lstStyle>
          <a:p>
            <a:r>
              <a:rPr lang="en-US"/>
              <a:t>Section title</a:t>
            </a:r>
          </a:p>
        </p:txBody>
      </p:sp>
    </p:spTree>
    <p:extLst>
      <p:ext uri="{BB962C8B-B14F-4D97-AF65-F5344CB8AC3E}">
        <p14:creationId xmlns:p14="http://schemas.microsoft.com/office/powerpoint/2010/main" val="15395969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4_Divider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64077"/>
            <a:ext cx="4689980" cy="866374"/>
          </a:xfrm>
          <a:noFill/>
        </p:spPr>
        <p:txBody>
          <a:bodyPr wrap="square" tIns="91440" bIns="91440" anchor="ctr" anchorCtr="0">
            <a:spAutoFit/>
          </a:bodyPr>
          <a:lstStyle>
            <a:lvl1pPr>
              <a:defRPr sz="4896" spc="-100" baseline="0">
                <a:solidFill>
                  <a:schemeClr val="bg1"/>
                </a:solidFill>
              </a:defRPr>
            </a:lvl1pPr>
          </a:lstStyle>
          <a:p>
            <a:r>
              <a:rPr lang="en-US"/>
              <a:t>Section title</a:t>
            </a:r>
          </a:p>
        </p:txBody>
      </p:sp>
      <p:pic>
        <p:nvPicPr>
          <p:cNvPr id="6" name="Picture 5" descr="A large building&#10;&#10;Description generated with very high confidence">
            <a:extLst>
              <a:ext uri="{FF2B5EF4-FFF2-40B4-BE49-F238E27FC236}">
                <a16:creationId xmlns:a16="http://schemas.microsoft.com/office/drawing/2014/main" id="{075B3685-0A56-4902-88BA-FD13A1B7D0C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601" t="74506" r="47555"/>
          <a:stretch/>
        </p:blipFill>
        <p:spPr>
          <a:xfrm>
            <a:off x="4964620" y="2"/>
            <a:ext cx="7471856" cy="6994524"/>
          </a:xfrm>
          <a:custGeom>
            <a:avLst/>
            <a:gdLst>
              <a:gd name="connsiteX0" fmla="*/ 2441889 w 7324975"/>
              <a:gd name="connsiteY0" fmla="*/ 0 h 6857999"/>
              <a:gd name="connsiteX1" fmla="*/ 4883780 w 7324975"/>
              <a:gd name="connsiteY1" fmla="*/ 0 h 6857999"/>
              <a:gd name="connsiteX2" fmla="*/ 4883780 w 7324975"/>
              <a:gd name="connsiteY2" fmla="*/ 2061029 h 6857999"/>
              <a:gd name="connsiteX3" fmla="*/ 7324975 w 7324975"/>
              <a:gd name="connsiteY3" fmla="*/ 2061029 h 6857999"/>
              <a:gd name="connsiteX4" fmla="*/ 7324975 w 7324975"/>
              <a:gd name="connsiteY4" fmla="*/ 6857999 h 6857999"/>
              <a:gd name="connsiteX5" fmla="*/ 0 w 7324975"/>
              <a:gd name="connsiteY5" fmla="*/ 6857999 h 6857999"/>
              <a:gd name="connsiteX6" fmla="*/ 0 w 7324975"/>
              <a:gd name="connsiteY6" fmla="*/ 4267202 h 6857999"/>
              <a:gd name="connsiteX7" fmla="*/ 2441889 w 7324975"/>
              <a:gd name="connsiteY7" fmla="*/ 426720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4975" h="6857999">
                <a:moveTo>
                  <a:pt x="2441889" y="0"/>
                </a:moveTo>
                <a:lnTo>
                  <a:pt x="4883780" y="0"/>
                </a:lnTo>
                <a:lnTo>
                  <a:pt x="4883780" y="2061029"/>
                </a:lnTo>
                <a:lnTo>
                  <a:pt x="7324975" y="2061029"/>
                </a:lnTo>
                <a:lnTo>
                  <a:pt x="7324975" y="6857999"/>
                </a:lnTo>
                <a:lnTo>
                  <a:pt x="0" y="6857999"/>
                </a:lnTo>
                <a:lnTo>
                  <a:pt x="0" y="4267202"/>
                </a:lnTo>
                <a:lnTo>
                  <a:pt x="2441889" y="4267202"/>
                </a:lnTo>
                <a:close/>
              </a:path>
            </a:pathLst>
          </a:custGeom>
        </p:spPr>
      </p:pic>
    </p:spTree>
    <p:extLst>
      <p:ext uri="{BB962C8B-B14F-4D97-AF65-F5344CB8AC3E}">
        <p14:creationId xmlns:p14="http://schemas.microsoft.com/office/powerpoint/2010/main" val="20010147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Divider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 y="4262032"/>
            <a:ext cx="12436473" cy="1130053"/>
          </a:xfrm>
          <a:solidFill>
            <a:schemeClr val="accent1"/>
          </a:solidFill>
        </p:spPr>
        <p:txBody>
          <a:bodyPr wrap="square" tIns="137160" bIns="137160" anchor="ctr" anchorCtr="0">
            <a:spAutoFit/>
          </a:bodyPr>
          <a:lstStyle>
            <a:lvl1pPr algn="ctr">
              <a:defRPr sz="6119" spc="-100" baseline="0">
                <a:gradFill>
                  <a:gsLst>
                    <a:gs pos="100000">
                      <a:schemeClr val="tx1"/>
                    </a:gs>
                    <a:gs pos="0">
                      <a:schemeClr val="tx1"/>
                    </a:gs>
                  </a:gsLst>
                  <a:lin ang="5400000" scaled="0"/>
                </a:gradFill>
              </a:defRPr>
            </a:lvl1pPr>
          </a:lstStyle>
          <a:p>
            <a:r>
              <a:rPr lang="en-US"/>
              <a:t>Section title</a:t>
            </a:r>
          </a:p>
        </p:txBody>
      </p:sp>
      <p:grpSp>
        <p:nvGrpSpPr>
          <p:cNvPr id="7" name="Group 6">
            <a:extLst>
              <a:ext uri="{FF2B5EF4-FFF2-40B4-BE49-F238E27FC236}">
                <a16:creationId xmlns:a16="http://schemas.microsoft.com/office/drawing/2014/main" id="{A5EDEADA-00A4-4A61-B6F7-7AB4F12D948A}"/>
              </a:ext>
            </a:extLst>
          </p:cNvPr>
          <p:cNvGrpSpPr/>
          <p:nvPr userDrawn="1"/>
        </p:nvGrpSpPr>
        <p:grpSpPr>
          <a:xfrm>
            <a:off x="5048616" y="1147957"/>
            <a:ext cx="2339243" cy="2349306"/>
            <a:chOff x="6697663" y="4592638"/>
            <a:chExt cx="357188" cy="358775"/>
          </a:xfrm>
          <a:solidFill>
            <a:schemeClr val="accent2"/>
          </a:solidFill>
        </p:grpSpPr>
        <p:sp>
          <p:nvSpPr>
            <p:cNvPr id="8" name="Rectangle 111">
              <a:extLst>
                <a:ext uri="{FF2B5EF4-FFF2-40B4-BE49-F238E27FC236}">
                  <a16:creationId xmlns:a16="http://schemas.microsoft.com/office/drawing/2014/main" id="{D1553FB3-8D36-4451-80F9-126DBB3680A2}"/>
                </a:ext>
              </a:extLst>
            </p:cNvPr>
            <p:cNvSpPr>
              <a:spLocks noChangeArrowheads="1"/>
            </p:cNvSpPr>
            <p:nvPr/>
          </p:nvSpPr>
          <p:spPr bwMode="auto">
            <a:xfrm>
              <a:off x="6967538" y="4592638"/>
              <a:ext cx="87313" cy="90488"/>
            </a:xfrm>
            <a:prstGeom prst="rect">
              <a:avLst/>
            </a:prstGeom>
            <a:solidFill>
              <a:srgbClr val="0082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459" b="0" i="0" u="none" strike="noStrike" kern="1200" cap="none" spc="0" normalizeH="0" baseline="0" noProof="0">
                <a:ln>
                  <a:noFill/>
                </a:ln>
                <a:solidFill>
                  <a:prstClr val="white"/>
                </a:solidFill>
                <a:effectLst/>
                <a:uLnTx/>
                <a:uFillTx/>
                <a:latin typeface="Segoe UI"/>
                <a:ea typeface="+mn-ea"/>
                <a:cs typeface="+mn-cs"/>
              </a:endParaRPr>
            </a:p>
          </p:txBody>
        </p:sp>
        <p:sp>
          <p:nvSpPr>
            <p:cNvPr id="13" name="Rectangle 112">
              <a:extLst>
                <a:ext uri="{FF2B5EF4-FFF2-40B4-BE49-F238E27FC236}">
                  <a16:creationId xmlns:a16="http://schemas.microsoft.com/office/drawing/2014/main" id="{F778D167-D5C1-45E4-88A3-CDFE945D90EF}"/>
                </a:ext>
              </a:extLst>
            </p:cNvPr>
            <p:cNvSpPr>
              <a:spLocks noChangeArrowheads="1"/>
            </p:cNvSpPr>
            <p:nvPr/>
          </p:nvSpPr>
          <p:spPr bwMode="auto">
            <a:xfrm>
              <a:off x="6967538" y="4729163"/>
              <a:ext cx="87313" cy="88900"/>
            </a:xfrm>
            <a:prstGeom prst="rect">
              <a:avLst/>
            </a:prstGeom>
            <a:solidFill>
              <a:srgbClr val="0082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459" b="0" i="0" u="none" strike="noStrike" kern="1200" cap="none" spc="0" normalizeH="0" baseline="0" noProof="0">
                <a:ln>
                  <a:noFill/>
                </a:ln>
                <a:solidFill>
                  <a:prstClr val="white"/>
                </a:solidFill>
                <a:effectLst/>
                <a:uLnTx/>
                <a:uFillTx/>
                <a:latin typeface="Segoe UI"/>
                <a:ea typeface="+mn-ea"/>
                <a:cs typeface="+mn-cs"/>
              </a:endParaRPr>
            </a:p>
          </p:txBody>
        </p:sp>
        <p:sp>
          <p:nvSpPr>
            <p:cNvPr id="15" name="Oval 114">
              <a:extLst>
                <a:ext uri="{FF2B5EF4-FFF2-40B4-BE49-F238E27FC236}">
                  <a16:creationId xmlns:a16="http://schemas.microsoft.com/office/drawing/2014/main" id="{45F60B31-7982-44FA-BA48-233259AB8EB5}"/>
                </a:ext>
              </a:extLst>
            </p:cNvPr>
            <p:cNvSpPr>
              <a:spLocks noChangeArrowheads="1"/>
            </p:cNvSpPr>
            <p:nvPr/>
          </p:nvSpPr>
          <p:spPr bwMode="auto">
            <a:xfrm>
              <a:off x="6967538" y="4862513"/>
              <a:ext cx="87313" cy="889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459" b="0" i="0" u="none" strike="noStrike" kern="1200" cap="none" spc="0" normalizeH="0" baseline="0" noProof="0">
                <a:ln>
                  <a:noFill/>
                </a:ln>
                <a:solidFill>
                  <a:prstClr val="white"/>
                </a:solidFill>
                <a:effectLst/>
                <a:uLnTx/>
                <a:uFillTx/>
                <a:latin typeface="Segoe UI"/>
                <a:ea typeface="+mn-ea"/>
                <a:cs typeface="+mn-cs"/>
              </a:endParaRPr>
            </a:p>
          </p:txBody>
        </p:sp>
        <p:sp>
          <p:nvSpPr>
            <p:cNvPr id="17" name="Oval 116">
              <a:extLst>
                <a:ext uri="{FF2B5EF4-FFF2-40B4-BE49-F238E27FC236}">
                  <a16:creationId xmlns:a16="http://schemas.microsoft.com/office/drawing/2014/main" id="{0B99C7EB-A6D8-4940-B7C1-C90077CF6998}"/>
                </a:ext>
              </a:extLst>
            </p:cNvPr>
            <p:cNvSpPr>
              <a:spLocks noChangeArrowheads="1"/>
            </p:cNvSpPr>
            <p:nvPr/>
          </p:nvSpPr>
          <p:spPr bwMode="auto">
            <a:xfrm>
              <a:off x="6834188" y="4862513"/>
              <a:ext cx="87313" cy="889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459" b="0" i="0" u="none" strike="noStrike" kern="1200" cap="none" spc="0" normalizeH="0" baseline="0" noProof="0">
                <a:ln>
                  <a:noFill/>
                </a:ln>
                <a:solidFill>
                  <a:prstClr val="white"/>
                </a:solidFill>
                <a:effectLst/>
                <a:uLnTx/>
                <a:uFillTx/>
                <a:latin typeface="Segoe UI"/>
                <a:ea typeface="+mn-ea"/>
                <a:cs typeface="+mn-cs"/>
              </a:endParaRPr>
            </a:p>
          </p:txBody>
        </p:sp>
        <p:sp>
          <p:nvSpPr>
            <p:cNvPr id="18" name="Oval 117">
              <a:extLst>
                <a:ext uri="{FF2B5EF4-FFF2-40B4-BE49-F238E27FC236}">
                  <a16:creationId xmlns:a16="http://schemas.microsoft.com/office/drawing/2014/main" id="{B0FE87B5-3F11-4310-9F20-252AE750CA70}"/>
                </a:ext>
              </a:extLst>
            </p:cNvPr>
            <p:cNvSpPr>
              <a:spLocks noChangeArrowheads="1"/>
            </p:cNvSpPr>
            <p:nvPr/>
          </p:nvSpPr>
          <p:spPr bwMode="auto">
            <a:xfrm>
              <a:off x="6834188" y="4729163"/>
              <a:ext cx="87313" cy="889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459" b="0" i="0" u="none" strike="noStrike" kern="1200" cap="none" spc="0" normalizeH="0" baseline="0" noProof="0">
                <a:ln>
                  <a:noFill/>
                </a:ln>
                <a:solidFill>
                  <a:prstClr val="white"/>
                </a:solidFill>
                <a:effectLst/>
                <a:uLnTx/>
                <a:uFillTx/>
                <a:latin typeface="Segoe UI"/>
                <a:ea typeface="+mn-ea"/>
                <a:cs typeface="+mn-cs"/>
              </a:endParaRPr>
            </a:p>
          </p:txBody>
        </p:sp>
        <p:sp>
          <p:nvSpPr>
            <p:cNvPr id="20" name="Oval 119">
              <a:extLst>
                <a:ext uri="{FF2B5EF4-FFF2-40B4-BE49-F238E27FC236}">
                  <a16:creationId xmlns:a16="http://schemas.microsoft.com/office/drawing/2014/main" id="{E16A5D25-8095-4AB2-8825-9C4FA0C8749F}"/>
                </a:ext>
              </a:extLst>
            </p:cNvPr>
            <p:cNvSpPr>
              <a:spLocks noChangeArrowheads="1"/>
            </p:cNvSpPr>
            <p:nvPr/>
          </p:nvSpPr>
          <p:spPr bwMode="auto">
            <a:xfrm>
              <a:off x="6697663" y="4862513"/>
              <a:ext cx="90488" cy="889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459" b="0" i="0" u="none" strike="noStrike" kern="1200" cap="none" spc="0" normalizeH="0" baseline="0" noProof="0">
                <a:ln>
                  <a:noFill/>
                </a:ln>
                <a:solidFill>
                  <a:prstClr val="white"/>
                </a:solidFill>
                <a:effectLst/>
                <a:uLnTx/>
                <a:uFillTx/>
                <a:latin typeface="Segoe UI"/>
                <a:ea typeface="+mn-ea"/>
                <a:cs typeface="+mn-cs"/>
              </a:endParaRPr>
            </a:p>
          </p:txBody>
        </p:sp>
      </p:grpSp>
    </p:spTree>
    <p:extLst>
      <p:ext uri="{BB962C8B-B14F-4D97-AF65-F5344CB8AC3E}">
        <p14:creationId xmlns:p14="http://schemas.microsoft.com/office/powerpoint/2010/main" val="11026110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5_Divider Slide">
    <p:bg>
      <p:bgPr>
        <a:solidFill>
          <a:srgbClr val="00827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79323"/>
            <a:ext cx="4689980" cy="1035882"/>
          </a:xfrm>
          <a:noFill/>
        </p:spPr>
        <p:txBody>
          <a:bodyPr wrap="square" tIns="91440" bIns="91440" anchor="ctr" anchorCtr="0">
            <a:spAutoFit/>
          </a:bodyPr>
          <a:lstStyle>
            <a:lvl1pPr>
              <a:defRPr sz="6119" spc="-100" baseline="0">
                <a:gradFill>
                  <a:gsLst>
                    <a:gs pos="100000">
                      <a:schemeClr val="tx1"/>
                    </a:gs>
                    <a:gs pos="0">
                      <a:schemeClr val="tx1"/>
                    </a:gs>
                  </a:gsLst>
                  <a:lin ang="5400000" scaled="0"/>
                </a:gradFill>
              </a:defRPr>
            </a:lvl1pPr>
          </a:lstStyle>
          <a:p>
            <a:r>
              <a:rPr lang="en-US"/>
              <a:t>Section title</a:t>
            </a:r>
          </a:p>
        </p:txBody>
      </p:sp>
      <p:grpSp>
        <p:nvGrpSpPr>
          <p:cNvPr id="13" name="Group 12">
            <a:extLst>
              <a:ext uri="{FF2B5EF4-FFF2-40B4-BE49-F238E27FC236}">
                <a16:creationId xmlns:a16="http://schemas.microsoft.com/office/drawing/2014/main" id="{6E9579FB-8DEF-4133-A1AC-7E7DFA76F978}"/>
              </a:ext>
            </a:extLst>
          </p:cNvPr>
          <p:cNvGrpSpPr/>
          <p:nvPr userDrawn="1"/>
        </p:nvGrpSpPr>
        <p:grpSpPr>
          <a:xfrm>
            <a:off x="4811103" y="2147729"/>
            <a:ext cx="2814270" cy="2699070"/>
            <a:chOff x="5380037" y="2742247"/>
            <a:chExt cx="1431925" cy="1373505"/>
          </a:xfrm>
        </p:grpSpPr>
        <p:sp>
          <p:nvSpPr>
            <p:cNvPr id="14" name="Shape 4430">
              <a:extLst>
                <a:ext uri="{FF2B5EF4-FFF2-40B4-BE49-F238E27FC236}">
                  <a16:creationId xmlns:a16="http://schemas.microsoft.com/office/drawing/2014/main" id="{0BD71898-277C-40C3-8B23-84AB701BFB86}"/>
                </a:ext>
              </a:extLst>
            </p:cNvPr>
            <p:cNvSpPr/>
            <p:nvPr/>
          </p:nvSpPr>
          <p:spPr>
            <a:xfrm>
              <a:off x="5670232" y="3835082"/>
              <a:ext cx="860425" cy="280670"/>
            </a:xfrm>
            <a:custGeom>
              <a:avLst/>
              <a:gdLst/>
              <a:ahLst/>
              <a:cxnLst/>
              <a:rect l="0" t="0" r="0" b="0"/>
              <a:pathLst>
                <a:path w="861137" h="281077">
                  <a:moveTo>
                    <a:pt x="794563" y="0"/>
                  </a:moveTo>
                  <a:lnTo>
                    <a:pt x="861137" y="66561"/>
                  </a:lnTo>
                  <a:cubicBezTo>
                    <a:pt x="614350" y="280822"/>
                    <a:pt x="246482" y="281077"/>
                    <a:pt x="0" y="67170"/>
                  </a:cubicBezTo>
                  <a:lnTo>
                    <a:pt x="66663" y="508"/>
                  </a:lnTo>
                  <a:cubicBezTo>
                    <a:pt x="276175" y="178016"/>
                    <a:pt x="584797" y="177800"/>
                    <a:pt x="794563" y="0"/>
                  </a:cubicBezTo>
                  <a:close/>
                </a:path>
              </a:pathLst>
            </a:custGeom>
            <a:solidFill>
              <a:srgbClr val="FFFEFD"/>
            </a:solidFill>
            <a:ln w="0" cap="flat">
              <a:noFill/>
              <a:miter lim="127000"/>
            </a:ln>
            <a:effectLst/>
          </p:spPr>
          <p:txBody>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5" name="Shape 4431">
              <a:extLst>
                <a:ext uri="{FF2B5EF4-FFF2-40B4-BE49-F238E27FC236}">
                  <a16:creationId xmlns:a16="http://schemas.microsoft.com/office/drawing/2014/main" id="{48057A44-AD85-470A-92EE-607B667F6EC0}"/>
                </a:ext>
              </a:extLst>
            </p:cNvPr>
            <p:cNvSpPr/>
            <p:nvPr/>
          </p:nvSpPr>
          <p:spPr>
            <a:xfrm>
              <a:off x="5380037" y="2742247"/>
              <a:ext cx="1151890" cy="1093470"/>
            </a:xfrm>
            <a:custGeom>
              <a:avLst/>
              <a:gdLst/>
              <a:ahLst/>
              <a:cxnLst/>
              <a:rect l="0" t="0" r="0" b="0"/>
              <a:pathLst>
                <a:path w="1152348" h="1093619">
                  <a:moveTo>
                    <a:pt x="699857" y="5417"/>
                  </a:moveTo>
                  <a:cubicBezTo>
                    <a:pt x="860768" y="0"/>
                    <a:pt x="1023227" y="53330"/>
                    <a:pt x="1152348" y="165389"/>
                  </a:cubicBezTo>
                  <a:lnTo>
                    <a:pt x="1085685" y="232051"/>
                  </a:lnTo>
                  <a:cubicBezTo>
                    <a:pt x="864312" y="44485"/>
                    <a:pt x="532168" y="55204"/>
                    <a:pt x="323050" y="264322"/>
                  </a:cubicBezTo>
                  <a:cubicBezTo>
                    <a:pt x="113932" y="473440"/>
                    <a:pt x="103213" y="805583"/>
                    <a:pt x="290779" y="1026957"/>
                  </a:cubicBezTo>
                  <a:lnTo>
                    <a:pt x="224117" y="1093619"/>
                  </a:lnTo>
                  <a:cubicBezTo>
                    <a:pt x="0" y="835377"/>
                    <a:pt x="10795" y="443786"/>
                    <a:pt x="256654" y="197926"/>
                  </a:cubicBezTo>
                  <a:cubicBezTo>
                    <a:pt x="379584" y="74997"/>
                    <a:pt x="538947" y="10833"/>
                    <a:pt x="699857" y="5417"/>
                  </a:cubicBezTo>
                  <a:close/>
                </a:path>
              </a:pathLst>
            </a:custGeom>
            <a:solidFill>
              <a:srgbClr val="FFFEFD"/>
            </a:solidFill>
            <a:ln w="0" cap="flat">
              <a:noFill/>
              <a:miter lim="127000"/>
            </a:ln>
            <a:effectLst/>
          </p:spPr>
          <p:txBody>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6" name="Shape 4432">
              <a:extLst>
                <a:ext uri="{FF2B5EF4-FFF2-40B4-BE49-F238E27FC236}">
                  <a16:creationId xmlns:a16="http://schemas.microsoft.com/office/drawing/2014/main" id="{CBAB2E79-E11A-48B7-B47A-8A01DC287BB7}"/>
                </a:ext>
              </a:extLst>
            </p:cNvPr>
            <p:cNvSpPr/>
            <p:nvPr/>
          </p:nvSpPr>
          <p:spPr>
            <a:xfrm>
              <a:off x="6531292" y="2974022"/>
              <a:ext cx="280670" cy="860425"/>
            </a:xfrm>
            <a:custGeom>
              <a:avLst/>
              <a:gdLst/>
              <a:ahLst/>
              <a:cxnLst/>
              <a:rect l="0" t="0" r="0" b="0"/>
              <a:pathLst>
                <a:path w="281089" h="861149">
                  <a:moveTo>
                    <a:pt x="67183" y="0"/>
                  </a:moveTo>
                  <a:cubicBezTo>
                    <a:pt x="281089" y="246494"/>
                    <a:pt x="280822" y="614363"/>
                    <a:pt x="66573" y="861149"/>
                  </a:cubicBezTo>
                  <a:lnTo>
                    <a:pt x="0" y="794576"/>
                  </a:lnTo>
                  <a:cubicBezTo>
                    <a:pt x="177800" y="584810"/>
                    <a:pt x="178016" y="276187"/>
                    <a:pt x="508" y="66675"/>
                  </a:cubicBezTo>
                  <a:lnTo>
                    <a:pt x="67183" y="0"/>
                  </a:lnTo>
                  <a:close/>
                </a:path>
              </a:pathLst>
            </a:custGeom>
            <a:solidFill>
              <a:srgbClr val="30E5D1"/>
            </a:solidFill>
            <a:ln w="0" cap="flat">
              <a:noFill/>
              <a:miter lim="127000"/>
            </a:ln>
            <a:effectLst/>
          </p:spPr>
          <p:txBody>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grpSp>
    </p:spTree>
    <p:extLst>
      <p:ext uri="{BB962C8B-B14F-4D97-AF65-F5344CB8AC3E}">
        <p14:creationId xmlns:p14="http://schemas.microsoft.com/office/powerpoint/2010/main" val="23843390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hoto_Option">
    <p:bg>
      <p:bgPr>
        <a:solidFill>
          <a:schemeClr val="accent4"/>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E1F76AA-CDD1-44F4-9536-C14930AFC752}"/>
              </a:ext>
            </a:extLst>
          </p:cNvPr>
          <p:cNvPicPr>
            <a:picLocks noChangeAspect="1"/>
          </p:cNvPicPr>
          <p:nvPr userDrawn="1"/>
        </p:nvPicPr>
        <p:blipFill rotWithShape="1">
          <a:blip r:embed="rId2"/>
          <a:srcRect l="2135"/>
          <a:stretch/>
        </p:blipFill>
        <p:spPr>
          <a:xfrm>
            <a:off x="6218036" y="0"/>
            <a:ext cx="6218439" cy="6994525"/>
          </a:xfrm>
          <a:custGeom>
            <a:avLst/>
            <a:gdLst>
              <a:gd name="connsiteX0" fmla="*/ 1175854 w 6096198"/>
              <a:gd name="connsiteY0" fmla="*/ 0 h 6858000"/>
              <a:gd name="connsiteX1" fmla="*/ 6096198 w 6096198"/>
              <a:gd name="connsiteY1" fmla="*/ 0 h 6858000"/>
              <a:gd name="connsiteX2" fmla="*/ 6096198 w 6096198"/>
              <a:gd name="connsiteY2" fmla="*/ 6858000 h 6858000"/>
              <a:gd name="connsiteX3" fmla="*/ 2764454 w 6096198"/>
              <a:gd name="connsiteY3" fmla="*/ 6858000 h 6858000"/>
              <a:gd name="connsiteX4" fmla="*/ 2764454 w 6096198"/>
              <a:gd name="connsiteY4" fmla="*/ 4572000 h 6858000"/>
              <a:gd name="connsiteX5" fmla="*/ 0 w 6096198"/>
              <a:gd name="connsiteY5" fmla="*/ 4572000 h 6858000"/>
              <a:gd name="connsiteX6" fmla="*/ 0 w 6096198"/>
              <a:gd name="connsiteY6" fmla="*/ 2286000 h 6858000"/>
              <a:gd name="connsiteX7" fmla="*/ 1175854 w 6096198"/>
              <a:gd name="connsiteY7" fmla="*/ 228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198" h="6858000">
                <a:moveTo>
                  <a:pt x="1175854" y="0"/>
                </a:moveTo>
                <a:lnTo>
                  <a:pt x="6096198" y="0"/>
                </a:lnTo>
                <a:lnTo>
                  <a:pt x="6096198" y="6858000"/>
                </a:lnTo>
                <a:lnTo>
                  <a:pt x="2764454" y="6858000"/>
                </a:lnTo>
                <a:lnTo>
                  <a:pt x="2764454" y="4572000"/>
                </a:lnTo>
                <a:lnTo>
                  <a:pt x="0" y="4572000"/>
                </a:lnTo>
                <a:lnTo>
                  <a:pt x="0" y="2286000"/>
                </a:lnTo>
                <a:lnTo>
                  <a:pt x="1175854" y="2286000"/>
                </a:lnTo>
                <a:close/>
              </a:path>
            </a:pathLst>
          </a:custGeom>
        </p:spPr>
      </p:pic>
      <p:sp>
        <p:nvSpPr>
          <p:cNvPr id="9" name="Title 1"/>
          <p:cNvSpPr>
            <a:spLocks noGrp="1"/>
          </p:cNvSpPr>
          <p:nvPr>
            <p:ph type="title" hasCustomPrompt="1"/>
          </p:nvPr>
        </p:nvSpPr>
        <p:spPr bwMode="auto">
          <a:xfrm>
            <a:off x="274702" y="2119152"/>
            <a:ext cx="5943451" cy="1828800"/>
          </a:xfrm>
          <a:noFill/>
        </p:spPr>
        <p:txBody>
          <a:bodyPr lIns="146304" tIns="91440" rIns="146304" bIns="91440" anchor="t" anchorCtr="0"/>
          <a:lstStyle>
            <a:lvl1pPr>
              <a:defRPr sz="4896" spc="-100"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73050" y="4507583"/>
            <a:ext cx="5944986" cy="1828800"/>
          </a:xfrm>
        </p:spPr>
        <p:txBody>
          <a:bodyPr tIns="109728" bIns="109728">
            <a:noAutofit/>
          </a:bodyPr>
          <a:lstStyle>
            <a:lvl1pPr marL="0" indent="0">
              <a:spcBef>
                <a:spcPts val="0"/>
              </a:spcBef>
              <a:buNone/>
              <a:defRPr sz="3264">
                <a:solidFill>
                  <a:schemeClr val="bg1"/>
                </a:solidFill>
                <a:latin typeface="+mn-lt"/>
              </a:defRPr>
            </a:lvl1pPr>
          </a:lstStyle>
          <a:p>
            <a:pPr lvl="0"/>
            <a:r>
              <a:rPr lang="en-US"/>
              <a:t>Speaker Name</a:t>
            </a:r>
          </a:p>
        </p:txBody>
      </p:sp>
      <p:grpSp>
        <p:nvGrpSpPr>
          <p:cNvPr id="7" name="Group 6"/>
          <p:cNvGrpSpPr>
            <a:grpSpLocks noChangeAspect="1"/>
          </p:cNvGrpSpPr>
          <p:nvPr/>
        </p:nvGrpSpPr>
        <p:grpSpPr bwMode="gray">
          <a:xfrm>
            <a:off x="457202" y="479427"/>
            <a:ext cx="1681413" cy="360979"/>
            <a:chOff x="457200" y="1643393"/>
            <a:chExt cx="4492753" cy="964540"/>
          </a:xfrm>
        </p:grpSpPr>
        <p:pic>
          <p:nvPicPr>
            <p:cNvPr id="10" name="Picture 9"/>
            <p:cNvPicPr>
              <a:picLocks noChangeAspect="1"/>
            </p:cNvPicPr>
            <p:nvPr/>
          </p:nvPicPr>
          <p:blipFill>
            <a:blip r:embed="rId3"/>
            <a:stretch>
              <a:fillRect/>
            </a:stretch>
          </p:blipFill>
          <p:spPr bwMode="gray">
            <a:xfrm>
              <a:off x="457200" y="1643393"/>
              <a:ext cx="964540" cy="964540"/>
            </a:xfrm>
            <a:prstGeom prst="rect">
              <a:avLst/>
            </a:prstGeom>
          </p:spPr>
        </p:pic>
        <p:sp>
          <p:nvSpPr>
            <p:cNvPr id="11"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Tree>
    <p:extLst>
      <p:ext uri="{BB962C8B-B14F-4D97-AF65-F5344CB8AC3E}">
        <p14:creationId xmlns:p14="http://schemas.microsoft.com/office/powerpoint/2010/main" val="146293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6_Divider Slide">
    <p:bg>
      <p:bgPr>
        <a:solidFill>
          <a:srgbClr val="30E5D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79323"/>
            <a:ext cx="4689980" cy="1035882"/>
          </a:xfrm>
          <a:noFill/>
        </p:spPr>
        <p:txBody>
          <a:bodyPr wrap="square" tIns="91440" bIns="91440" anchor="ctr" anchorCtr="0">
            <a:spAutoFit/>
          </a:bodyPr>
          <a:lstStyle>
            <a:lvl1pPr>
              <a:defRPr sz="6119" spc="-100" baseline="0">
                <a:solidFill>
                  <a:srgbClr val="3C3C41"/>
                </a:solidFill>
              </a:defRPr>
            </a:lvl1pPr>
          </a:lstStyle>
          <a:p>
            <a:r>
              <a:rPr lang="en-US"/>
              <a:t>Section title</a:t>
            </a:r>
          </a:p>
        </p:txBody>
      </p:sp>
      <p:grpSp>
        <p:nvGrpSpPr>
          <p:cNvPr id="13" name="Group 12">
            <a:extLst>
              <a:ext uri="{FF2B5EF4-FFF2-40B4-BE49-F238E27FC236}">
                <a16:creationId xmlns:a16="http://schemas.microsoft.com/office/drawing/2014/main" id="{6E9579FB-8DEF-4133-A1AC-7E7DFA76F978}"/>
              </a:ext>
            </a:extLst>
          </p:cNvPr>
          <p:cNvGrpSpPr/>
          <p:nvPr userDrawn="1"/>
        </p:nvGrpSpPr>
        <p:grpSpPr>
          <a:xfrm>
            <a:off x="4811103" y="2147729"/>
            <a:ext cx="2814270" cy="2699070"/>
            <a:chOff x="5380037" y="2742247"/>
            <a:chExt cx="1431925" cy="1373505"/>
          </a:xfrm>
        </p:grpSpPr>
        <p:sp>
          <p:nvSpPr>
            <p:cNvPr id="14" name="Shape 4430">
              <a:extLst>
                <a:ext uri="{FF2B5EF4-FFF2-40B4-BE49-F238E27FC236}">
                  <a16:creationId xmlns:a16="http://schemas.microsoft.com/office/drawing/2014/main" id="{0BD71898-277C-40C3-8B23-84AB701BFB86}"/>
                </a:ext>
              </a:extLst>
            </p:cNvPr>
            <p:cNvSpPr/>
            <p:nvPr/>
          </p:nvSpPr>
          <p:spPr>
            <a:xfrm>
              <a:off x="5670232" y="3835082"/>
              <a:ext cx="860425" cy="280670"/>
            </a:xfrm>
            <a:custGeom>
              <a:avLst/>
              <a:gdLst/>
              <a:ahLst/>
              <a:cxnLst/>
              <a:rect l="0" t="0" r="0" b="0"/>
              <a:pathLst>
                <a:path w="861137" h="281077">
                  <a:moveTo>
                    <a:pt x="794563" y="0"/>
                  </a:moveTo>
                  <a:lnTo>
                    <a:pt x="861137" y="66561"/>
                  </a:lnTo>
                  <a:cubicBezTo>
                    <a:pt x="614350" y="280822"/>
                    <a:pt x="246482" y="281077"/>
                    <a:pt x="0" y="67170"/>
                  </a:cubicBezTo>
                  <a:lnTo>
                    <a:pt x="66663" y="508"/>
                  </a:lnTo>
                  <a:cubicBezTo>
                    <a:pt x="276175" y="178016"/>
                    <a:pt x="584797" y="177800"/>
                    <a:pt x="794563" y="0"/>
                  </a:cubicBezTo>
                  <a:close/>
                </a:path>
              </a:pathLst>
            </a:custGeom>
            <a:solidFill>
              <a:srgbClr val="008272"/>
            </a:solidFill>
            <a:ln w="0" cap="flat">
              <a:noFill/>
              <a:miter lim="127000"/>
            </a:ln>
            <a:effectLst/>
          </p:spPr>
          <p:txBody>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5" name="Shape 4431">
              <a:extLst>
                <a:ext uri="{FF2B5EF4-FFF2-40B4-BE49-F238E27FC236}">
                  <a16:creationId xmlns:a16="http://schemas.microsoft.com/office/drawing/2014/main" id="{48057A44-AD85-470A-92EE-607B667F6EC0}"/>
                </a:ext>
              </a:extLst>
            </p:cNvPr>
            <p:cNvSpPr/>
            <p:nvPr/>
          </p:nvSpPr>
          <p:spPr>
            <a:xfrm>
              <a:off x="5380037" y="2742247"/>
              <a:ext cx="1151890" cy="1093470"/>
            </a:xfrm>
            <a:custGeom>
              <a:avLst/>
              <a:gdLst/>
              <a:ahLst/>
              <a:cxnLst/>
              <a:rect l="0" t="0" r="0" b="0"/>
              <a:pathLst>
                <a:path w="1152348" h="1093619">
                  <a:moveTo>
                    <a:pt x="699857" y="5417"/>
                  </a:moveTo>
                  <a:cubicBezTo>
                    <a:pt x="860768" y="0"/>
                    <a:pt x="1023227" y="53330"/>
                    <a:pt x="1152348" y="165389"/>
                  </a:cubicBezTo>
                  <a:lnTo>
                    <a:pt x="1085685" y="232051"/>
                  </a:lnTo>
                  <a:cubicBezTo>
                    <a:pt x="864312" y="44485"/>
                    <a:pt x="532168" y="55204"/>
                    <a:pt x="323050" y="264322"/>
                  </a:cubicBezTo>
                  <a:cubicBezTo>
                    <a:pt x="113932" y="473440"/>
                    <a:pt x="103213" y="805583"/>
                    <a:pt x="290779" y="1026957"/>
                  </a:cubicBezTo>
                  <a:lnTo>
                    <a:pt x="224117" y="1093619"/>
                  </a:lnTo>
                  <a:cubicBezTo>
                    <a:pt x="0" y="835377"/>
                    <a:pt x="10795" y="443786"/>
                    <a:pt x="256654" y="197926"/>
                  </a:cubicBezTo>
                  <a:cubicBezTo>
                    <a:pt x="379584" y="74997"/>
                    <a:pt x="538947" y="10833"/>
                    <a:pt x="699857" y="5417"/>
                  </a:cubicBezTo>
                  <a:close/>
                </a:path>
              </a:pathLst>
            </a:custGeom>
            <a:solidFill>
              <a:srgbClr val="008272"/>
            </a:solidFill>
            <a:ln w="0" cap="flat">
              <a:noFill/>
              <a:miter lim="127000"/>
            </a:ln>
            <a:effectLst/>
          </p:spPr>
          <p:txBody>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6" name="Shape 4432">
              <a:extLst>
                <a:ext uri="{FF2B5EF4-FFF2-40B4-BE49-F238E27FC236}">
                  <a16:creationId xmlns:a16="http://schemas.microsoft.com/office/drawing/2014/main" id="{CBAB2E79-E11A-48B7-B47A-8A01DC287BB7}"/>
                </a:ext>
              </a:extLst>
            </p:cNvPr>
            <p:cNvSpPr/>
            <p:nvPr/>
          </p:nvSpPr>
          <p:spPr>
            <a:xfrm>
              <a:off x="6531292" y="2974022"/>
              <a:ext cx="280670" cy="860425"/>
            </a:xfrm>
            <a:custGeom>
              <a:avLst/>
              <a:gdLst/>
              <a:ahLst/>
              <a:cxnLst/>
              <a:rect l="0" t="0" r="0" b="0"/>
              <a:pathLst>
                <a:path w="281089" h="861149">
                  <a:moveTo>
                    <a:pt x="67183" y="0"/>
                  </a:moveTo>
                  <a:cubicBezTo>
                    <a:pt x="281089" y="246494"/>
                    <a:pt x="280822" y="614363"/>
                    <a:pt x="66573" y="861149"/>
                  </a:cubicBezTo>
                  <a:lnTo>
                    <a:pt x="0" y="794576"/>
                  </a:lnTo>
                  <a:cubicBezTo>
                    <a:pt x="177800" y="584810"/>
                    <a:pt x="178016" y="276187"/>
                    <a:pt x="508" y="66675"/>
                  </a:cubicBezTo>
                  <a:lnTo>
                    <a:pt x="67183" y="0"/>
                  </a:lnTo>
                  <a:close/>
                </a:path>
              </a:pathLst>
            </a:custGeom>
            <a:solidFill>
              <a:srgbClr val="3C3C41"/>
            </a:solidFill>
            <a:ln w="0" cap="flat">
              <a:noFill/>
              <a:miter lim="127000"/>
            </a:ln>
            <a:effectLst/>
          </p:spPr>
          <p:txBody>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latin typeface="Segoe UI"/>
                <a:ea typeface="+mn-ea"/>
                <a:cs typeface="+mn-cs"/>
              </a:endParaRPr>
            </a:p>
          </p:txBody>
        </p:sp>
      </p:grpSp>
    </p:spTree>
    <p:extLst>
      <p:ext uri="{BB962C8B-B14F-4D97-AF65-F5344CB8AC3E}">
        <p14:creationId xmlns:p14="http://schemas.microsoft.com/office/powerpoint/2010/main" val="25623615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4791860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hank You Slide Soli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640" y="2674313"/>
            <a:ext cx="11228387" cy="1737340"/>
          </a:xfrm>
        </p:spPr>
        <p:txBody>
          <a:bodyPr anchor="ctr"/>
          <a:lstStyle>
            <a:lvl1pPr>
              <a:defRPr sz="5998">
                <a:solidFill>
                  <a:schemeClr val="tx2"/>
                </a:solidFill>
              </a:defRPr>
            </a:lvl1pPr>
          </a:lstStyle>
          <a:p>
            <a:r>
              <a:rPr lang="en-US"/>
              <a:t>Thank you</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0442" y="492477"/>
            <a:ext cx="1250445" cy="266701"/>
          </a:xfrm>
          <a:prstGeom prst="rect">
            <a:avLst/>
          </a:prstGeom>
        </p:spPr>
      </p:pic>
    </p:spTree>
    <p:extLst>
      <p:ext uri="{BB962C8B-B14F-4D97-AF65-F5344CB8AC3E}">
        <p14:creationId xmlns:p14="http://schemas.microsoft.com/office/powerpoint/2010/main" val="1181401904"/>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losing Slide">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9230" y="3145042"/>
            <a:ext cx="3288506" cy="704445"/>
          </a:xfrm>
          <a:prstGeom prst="rect">
            <a:avLst/>
          </a:prstGeom>
        </p:spPr>
      </p:pic>
    </p:spTree>
    <p:extLst>
      <p:ext uri="{BB962C8B-B14F-4D97-AF65-F5344CB8AC3E}">
        <p14:creationId xmlns:p14="http://schemas.microsoft.com/office/powerpoint/2010/main" val="3585278568"/>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5BA2D-D8FB-3948-9DE9-DDA48DF77643}"/>
              </a:ext>
            </a:extLst>
          </p:cNvPr>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p>
        </p:txBody>
      </p:sp>
      <p:sp>
        <p:nvSpPr>
          <p:cNvPr id="3" name="Subtitle 2">
            <a:extLst>
              <a:ext uri="{FF2B5EF4-FFF2-40B4-BE49-F238E27FC236}">
                <a16:creationId xmlns:a16="http://schemas.microsoft.com/office/drawing/2014/main" id="{D3274FCF-ED52-3744-9288-135E6E696FEF}"/>
              </a:ext>
            </a:extLst>
          </p:cNvPr>
          <p:cNvSpPr>
            <a:spLocks noGrp="1"/>
          </p:cNvSpPr>
          <p:nvPr>
            <p:ph type="subTitle" idx="1"/>
          </p:nvPr>
        </p:nvSpPr>
        <p:spPr>
          <a:xfrm>
            <a:off x="1554560" y="3673745"/>
            <a:ext cx="9327356" cy="523733"/>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4" name="Date Placeholder 3">
            <a:extLst>
              <a:ext uri="{FF2B5EF4-FFF2-40B4-BE49-F238E27FC236}">
                <a16:creationId xmlns:a16="http://schemas.microsoft.com/office/drawing/2014/main" id="{15A90219-F846-7E48-A834-4CA5FAEBEF3F}"/>
              </a:ext>
            </a:extLst>
          </p:cNvPr>
          <p:cNvSpPr>
            <a:spLocks noGrp="1"/>
          </p:cNvSpPr>
          <p:nvPr>
            <p:ph type="dt" sz="half" idx="10"/>
          </p:nvPr>
        </p:nvSpPr>
        <p:spPr/>
        <p:txBody>
          <a:bodyPr/>
          <a:lstStyle/>
          <a:p>
            <a:fld id="{D40C1EB1-CCB8-0341-BF26-927B8965F089}" type="datetimeFigureOut">
              <a:rPr lang="en-US" smtClean="0"/>
              <a:t>11/11/2019</a:t>
            </a:fld>
            <a:endParaRPr lang="en-US"/>
          </a:p>
        </p:txBody>
      </p:sp>
      <p:sp>
        <p:nvSpPr>
          <p:cNvPr id="5" name="Footer Placeholder 4">
            <a:extLst>
              <a:ext uri="{FF2B5EF4-FFF2-40B4-BE49-F238E27FC236}">
                <a16:creationId xmlns:a16="http://schemas.microsoft.com/office/drawing/2014/main" id="{08B1C80D-E386-4A47-917F-4BB473680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7231A2-637E-494F-80CB-C3BC86AA69BF}"/>
              </a:ext>
            </a:extLst>
          </p:cNvPr>
          <p:cNvSpPr>
            <a:spLocks noGrp="1"/>
          </p:cNvSpPr>
          <p:nvPr>
            <p:ph type="sldNum" sz="quarter" idx="12"/>
          </p:nvPr>
        </p:nvSpPr>
        <p:spPr/>
        <p:txBody>
          <a:bodyPr/>
          <a:lstStyle/>
          <a:p>
            <a:fld id="{9E0AA6F9-64CC-E44D-8BA9-5922998848E2}" type="slidenum">
              <a:rPr lang="en-US" smtClean="0"/>
              <a:t>‹#›</a:t>
            </a:fld>
            <a:endParaRPr lang="en-US"/>
          </a:p>
        </p:txBody>
      </p:sp>
    </p:spTree>
    <p:extLst>
      <p:ext uri="{BB962C8B-B14F-4D97-AF65-F5344CB8AC3E}">
        <p14:creationId xmlns:p14="http://schemas.microsoft.com/office/powerpoint/2010/main" val="4227896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2"/>
            <a:ext cx="12436475" cy="738536"/>
          </a:xfrm>
        </p:spPr>
        <p:txBody>
          <a:bodyPr/>
          <a:lstStyle/>
          <a:p>
            <a:endParaRPr lang="en-US"/>
          </a:p>
        </p:txBody>
      </p:sp>
    </p:spTree>
    <p:extLst>
      <p:ext uri="{BB962C8B-B14F-4D97-AF65-F5344CB8AC3E}">
        <p14:creationId xmlns:p14="http://schemas.microsoft.com/office/powerpoint/2010/main" val="25136962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EB26-4929-4DF6-88F4-86BD30B030F0}"/>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CE84A1E2-FD55-4915-80F8-BF7E83E7C10E}"/>
              </a:ext>
            </a:extLst>
          </p:cNvPr>
          <p:cNvSpPr>
            <a:spLocks noGrp="1"/>
          </p:cNvSpPr>
          <p:nvPr>
            <p:ph type="body" sz="quarter" idx="10"/>
          </p:nvPr>
        </p:nvSpPr>
        <p:spPr>
          <a:xfrm>
            <a:off x="163611" y="-1331300"/>
            <a:ext cx="11652054" cy="406265"/>
          </a:xfrm>
        </p:spPr>
        <p:txBody>
          <a:bodyPr/>
          <a:lstStyle>
            <a:lvl1pPr algn="ctr">
              <a:defRPr sz="1598">
                <a:solidFill>
                  <a:schemeClr val="accent5"/>
                </a:solidFill>
              </a:defRPr>
            </a:lvl1pPr>
          </a:lstStyle>
          <a:p>
            <a:pPr lvl="0"/>
            <a:r>
              <a:rPr lang="en-US"/>
              <a:t>Edit Master text styles</a:t>
            </a:r>
          </a:p>
        </p:txBody>
      </p:sp>
    </p:spTree>
    <p:extLst>
      <p:ext uri="{BB962C8B-B14F-4D97-AF65-F5344CB8AC3E}">
        <p14:creationId xmlns:p14="http://schemas.microsoft.com/office/powerpoint/2010/main" val="256822999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EC2F07C-06F3-4564-AFA7-FC1D549EFF5F}"/>
              </a:ext>
            </a:extLst>
          </p:cNvPr>
          <p:cNvSpPr>
            <a:spLocks noGrp="1"/>
          </p:cNvSpPr>
          <p:nvPr>
            <p:ph type="pic" sz="quarter" idx="11"/>
          </p:nvPr>
        </p:nvSpPr>
        <p:spPr>
          <a:xfrm>
            <a:off x="401274" y="353333"/>
            <a:ext cx="11672326" cy="738536"/>
          </a:xfrm>
          <a:solidFill>
            <a:schemeClr val="bg2"/>
          </a:solidFill>
        </p:spPr>
        <p:txBody>
          <a:bodyPr/>
          <a:lstStyle/>
          <a:p>
            <a:endParaRPr lang="en-US"/>
          </a:p>
        </p:txBody>
      </p:sp>
      <p:sp>
        <p:nvSpPr>
          <p:cNvPr id="2" name="Title 1">
            <a:extLst>
              <a:ext uri="{FF2B5EF4-FFF2-40B4-BE49-F238E27FC236}">
                <a16:creationId xmlns:a16="http://schemas.microsoft.com/office/drawing/2014/main" id="{DDB514DD-36BC-4C85-8F59-BE13C95801A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91226785"/>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799" baseline="0">
                <a:gradFill>
                  <a:gsLst>
                    <a:gs pos="1250">
                      <a:schemeClr val="tx1"/>
                    </a:gs>
                    <a:gs pos="100000">
                      <a:schemeClr val="tx1"/>
                    </a:gs>
                  </a:gsLst>
                  <a:lin ang="5400000" scaled="0"/>
                </a:gradFill>
              </a:defRPr>
            </a:lvl1pPr>
          </a:lstStyle>
          <a:p>
            <a:r>
              <a:rPr lang="en-US"/>
              <a:t>Square photo layout</a:t>
            </a:r>
          </a:p>
        </p:txBody>
      </p:sp>
      <p:sp>
        <p:nvSpPr>
          <p:cNvPr id="5"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3595592890"/>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48643-A968-2947-B771-F552A0FF8BFA}"/>
              </a:ext>
            </a:extLst>
          </p:cNvPr>
          <p:cNvSpPr>
            <a:spLocks noGrp="1"/>
          </p:cNvSpPr>
          <p:nvPr>
            <p:ph type="dt" sz="half" idx="10"/>
          </p:nvPr>
        </p:nvSpPr>
        <p:spPr/>
        <p:txBody>
          <a:bodyPr/>
          <a:lstStyle/>
          <a:p>
            <a:fld id="{D40C1EB1-CCB8-0341-BF26-927B8965F089}" type="datetimeFigureOut">
              <a:rPr lang="en-US" smtClean="0"/>
              <a:t>11/11/2019</a:t>
            </a:fld>
            <a:endParaRPr lang="en-US"/>
          </a:p>
        </p:txBody>
      </p:sp>
      <p:sp>
        <p:nvSpPr>
          <p:cNvPr id="3" name="Footer Placeholder 2">
            <a:extLst>
              <a:ext uri="{FF2B5EF4-FFF2-40B4-BE49-F238E27FC236}">
                <a16:creationId xmlns:a16="http://schemas.microsoft.com/office/drawing/2014/main" id="{FFD5FC47-A9C0-1A4E-8D45-89CB6766C4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B79D66-4E04-CC4D-900C-20E352C7716A}"/>
              </a:ext>
            </a:extLst>
          </p:cNvPr>
          <p:cNvSpPr>
            <a:spLocks noGrp="1"/>
          </p:cNvSpPr>
          <p:nvPr>
            <p:ph type="sldNum" sz="quarter" idx="12"/>
          </p:nvPr>
        </p:nvSpPr>
        <p:spPr/>
        <p:txBody>
          <a:bodyPr/>
          <a:lstStyle/>
          <a:p>
            <a:fld id="{9E0AA6F9-64CC-E44D-8BA9-5922998848E2}" type="slidenum">
              <a:rPr lang="en-US" smtClean="0"/>
              <a:t>‹#›</a:t>
            </a:fld>
            <a:endParaRPr lang="en-US"/>
          </a:p>
        </p:txBody>
      </p:sp>
    </p:spTree>
    <p:extLst>
      <p:ext uri="{BB962C8B-B14F-4D97-AF65-F5344CB8AC3E}">
        <p14:creationId xmlns:p14="http://schemas.microsoft.com/office/powerpoint/2010/main" val="1854117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Photo_Optio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702" y="2119152"/>
            <a:ext cx="5943451" cy="1828800"/>
          </a:xfrm>
          <a:noFill/>
        </p:spPr>
        <p:txBody>
          <a:bodyPr lIns="146304" tIns="91440" rIns="146304" bIns="91440" anchor="t" anchorCtr="0"/>
          <a:lstStyle>
            <a:lvl1pPr>
              <a:defRPr sz="4896" spc="-100"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73050" y="4507583"/>
            <a:ext cx="5944986" cy="1828800"/>
          </a:xfrm>
        </p:spPr>
        <p:txBody>
          <a:bodyPr tIns="109728" bIns="109728">
            <a:noAutofit/>
          </a:bodyPr>
          <a:lstStyle>
            <a:lvl1pPr marL="0" indent="0">
              <a:spcBef>
                <a:spcPts val="0"/>
              </a:spcBef>
              <a:buNone/>
              <a:defRPr sz="3264">
                <a:solidFill>
                  <a:schemeClr val="bg1"/>
                </a:solidFill>
                <a:latin typeface="+mn-lt"/>
              </a:defRPr>
            </a:lvl1pPr>
          </a:lstStyle>
          <a:p>
            <a:pPr lvl="0"/>
            <a:r>
              <a:rPr lang="en-US"/>
              <a:t>Speaker Name</a:t>
            </a:r>
          </a:p>
        </p:txBody>
      </p:sp>
      <p:grpSp>
        <p:nvGrpSpPr>
          <p:cNvPr id="7" name="Group 6"/>
          <p:cNvGrpSpPr>
            <a:grpSpLocks noChangeAspect="1"/>
          </p:cNvGrpSpPr>
          <p:nvPr/>
        </p:nvGrpSpPr>
        <p:grpSpPr bwMode="gray">
          <a:xfrm>
            <a:off x="457202" y="479427"/>
            <a:ext cx="1681413" cy="360979"/>
            <a:chOff x="457200" y="1643393"/>
            <a:chExt cx="4492753" cy="964540"/>
          </a:xfrm>
        </p:grpSpPr>
        <p:pic>
          <p:nvPicPr>
            <p:cNvPr id="10" name="Picture 9"/>
            <p:cNvPicPr>
              <a:picLocks noChangeAspect="1"/>
            </p:cNvPicPr>
            <p:nvPr/>
          </p:nvPicPr>
          <p:blipFill>
            <a:blip r:embed="rId2"/>
            <a:stretch>
              <a:fillRect/>
            </a:stretch>
          </p:blipFill>
          <p:spPr bwMode="gray">
            <a:xfrm>
              <a:off x="457200" y="1643393"/>
              <a:ext cx="964540" cy="964540"/>
            </a:xfrm>
            <a:prstGeom prst="rect">
              <a:avLst/>
            </a:prstGeom>
          </p:spPr>
        </p:pic>
        <p:sp>
          <p:nvSpPr>
            <p:cNvPr id="11"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pic>
        <p:nvPicPr>
          <p:cNvPr id="25" name="Picture 24">
            <a:extLst>
              <a:ext uri="{FF2B5EF4-FFF2-40B4-BE49-F238E27FC236}">
                <a16:creationId xmlns:a16="http://schemas.microsoft.com/office/drawing/2014/main" id="{3C283639-F09A-41BC-9DDD-7E0B25240136}"/>
              </a:ext>
            </a:extLst>
          </p:cNvPr>
          <p:cNvPicPr/>
          <p:nvPr userDrawn="1"/>
        </p:nvPicPr>
        <p:blipFill>
          <a:blip r:embed="rId3"/>
          <a:stretch>
            <a:fillRect/>
          </a:stretch>
        </p:blipFill>
        <p:spPr>
          <a:xfrm>
            <a:off x="6242154" y="2014676"/>
            <a:ext cx="6194321" cy="4979850"/>
          </a:xfrm>
          <a:prstGeom prst="rect">
            <a:avLst/>
          </a:prstGeom>
        </p:spPr>
      </p:pic>
    </p:spTree>
    <p:extLst>
      <p:ext uri="{BB962C8B-B14F-4D97-AF65-F5344CB8AC3E}">
        <p14:creationId xmlns:p14="http://schemas.microsoft.com/office/powerpoint/2010/main" val="283595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25170"/>
          </a:xfrm>
        </p:spPr>
        <p:txBody>
          <a:bodyPr>
            <a:spAutoFit/>
          </a:bodyPr>
          <a:lstStyle>
            <a:lvl1pPr>
              <a:defRPr sz="359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892407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8148" y="1462924"/>
            <a:ext cx="11239464" cy="2092752"/>
          </a:xfrm>
        </p:spPr>
        <p:txBody>
          <a:bodyPr wrap="square">
            <a:spAutoFit/>
          </a:bodyPr>
          <a:lstStyle>
            <a:lvl1pPr marL="0" indent="0">
              <a:buNone/>
              <a:defRPr/>
            </a:lvl1pPr>
            <a:lvl2pPr marL="233149" indent="0">
              <a:buNone/>
              <a:defRPr/>
            </a:lvl2pPr>
            <a:lvl3pPr marL="466298" indent="0">
              <a:buNone/>
              <a:defRPr/>
            </a:lvl3pPr>
            <a:lvl4pPr marL="699447" indent="0">
              <a:buNone/>
              <a:defRPr/>
            </a:lvl4pPr>
            <a:lvl5pPr marL="93259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94862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34970" y="5859999"/>
            <a:ext cx="2798207" cy="372394"/>
          </a:xfrm>
          <a:prstGeom prst="rect">
            <a:avLst/>
          </a:prstGeom>
        </p:spPr>
        <p:txBody>
          <a:bodyPr/>
          <a:lstStyle/>
          <a:p>
            <a:fld id="{33F28A57-B4B8-0848-9267-4755A06A01EB}" type="datetimeFigureOut">
              <a:rPr lang="en-US" smtClean="0"/>
              <a:t>11/11/2019</a:t>
            </a:fld>
            <a:endParaRPr lang="en-US"/>
          </a:p>
        </p:txBody>
      </p:sp>
      <p:sp>
        <p:nvSpPr>
          <p:cNvPr id="7" name="Title 3">
            <a:extLst>
              <a:ext uri="{FF2B5EF4-FFF2-40B4-BE49-F238E27FC236}">
                <a16:creationId xmlns:a16="http://schemas.microsoft.com/office/drawing/2014/main" id="{0850BFDE-5668-FA4D-A644-D71797A04680}"/>
              </a:ext>
            </a:extLst>
          </p:cNvPr>
          <p:cNvSpPr txBox="1">
            <a:spLocks/>
          </p:cNvSpPr>
          <p:nvPr userDrawn="1"/>
        </p:nvSpPr>
        <p:spPr>
          <a:xfrm>
            <a:off x="596002" y="2327554"/>
            <a:ext cx="7438616" cy="1103814"/>
          </a:xfrm>
          <a:prstGeom prst="rect">
            <a:avLst/>
          </a:prstGeom>
        </p:spPr>
        <p:txBody>
          <a:bodyPr vert="horz" lIns="93247" tIns="46623" rIns="93247" bIns="46623"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117">
                <a:solidFill>
                  <a:schemeClr val="bg1"/>
                </a:solidFill>
                <a:latin typeface="Segoe UI Light" charset="0"/>
                <a:ea typeface="Segoe UI Light" charset="0"/>
                <a:cs typeface="Segoe UI Light" charset="0"/>
              </a:rPr>
              <a:t>Talent All Hands</a:t>
            </a:r>
          </a:p>
        </p:txBody>
      </p:sp>
      <p:sp>
        <p:nvSpPr>
          <p:cNvPr id="8" name="Text Placeholder 4">
            <a:extLst>
              <a:ext uri="{FF2B5EF4-FFF2-40B4-BE49-F238E27FC236}">
                <a16:creationId xmlns:a16="http://schemas.microsoft.com/office/drawing/2014/main" id="{AA28B010-AD4B-394C-B39E-5B458B4D71E9}"/>
              </a:ext>
            </a:extLst>
          </p:cNvPr>
          <p:cNvSpPr txBox="1">
            <a:spLocks/>
          </p:cNvSpPr>
          <p:nvPr userDrawn="1"/>
        </p:nvSpPr>
        <p:spPr>
          <a:xfrm>
            <a:off x="612224" y="5371560"/>
            <a:ext cx="6446520" cy="809351"/>
          </a:xfrm>
          <a:prstGeom prst="rect">
            <a:avLst/>
          </a:prstGeom>
        </p:spPr>
        <p:txBody>
          <a:bodyPr vert="horz" lIns="93247" tIns="46623" rIns="93247" bIns="46623"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24">
                <a:solidFill>
                  <a:srgbClr val="33CCCC"/>
                </a:solidFill>
                <a:latin typeface="Segoe UI" charset="0"/>
                <a:ea typeface="Segoe UI" charset="0"/>
                <a:cs typeface="Segoe UI" charset="0"/>
              </a:rPr>
              <a:t>Laurel Reitman</a:t>
            </a:r>
            <a:endParaRPr lang="en-US" sz="1122">
              <a:solidFill>
                <a:srgbClr val="33CCCC"/>
              </a:solidFill>
              <a:latin typeface="Segoe UI" charset="0"/>
              <a:ea typeface="Segoe UI" charset="0"/>
              <a:cs typeface="Segoe UI" charset="0"/>
            </a:endParaRPr>
          </a:p>
        </p:txBody>
      </p:sp>
      <p:sp>
        <p:nvSpPr>
          <p:cNvPr id="9" name="Text Placeholder 4">
            <a:extLst>
              <a:ext uri="{FF2B5EF4-FFF2-40B4-BE49-F238E27FC236}">
                <a16:creationId xmlns:a16="http://schemas.microsoft.com/office/drawing/2014/main" id="{520B61A2-547D-064A-967E-37B6505FE833}"/>
              </a:ext>
            </a:extLst>
          </p:cNvPr>
          <p:cNvSpPr txBox="1">
            <a:spLocks/>
          </p:cNvSpPr>
          <p:nvPr userDrawn="1"/>
        </p:nvSpPr>
        <p:spPr>
          <a:xfrm>
            <a:off x="596002" y="6195240"/>
            <a:ext cx="6446520" cy="525591"/>
          </a:xfrm>
          <a:prstGeom prst="rect">
            <a:avLst/>
          </a:prstGeom>
        </p:spPr>
        <p:txBody>
          <a:bodyPr vert="horz" lIns="93247" tIns="46623" rIns="93247" bIns="46623"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18">
                <a:solidFill>
                  <a:schemeClr val="bg1"/>
                </a:solidFill>
                <a:latin typeface="Segoe UI" charset="0"/>
                <a:ea typeface="Segoe UI" charset="0"/>
                <a:cs typeface="Segoe UI" charset="0"/>
              </a:rPr>
              <a:t>Business Application Group | Microsoft Confidential</a:t>
            </a:r>
            <a:endParaRPr lang="en-US" sz="1122">
              <a:solidFill>
                <a:srgbClr val="33CCCC"/>
              </a:solidFill>
              <a:latin typeface="Segoe UI" charset="0"/>
              <a:ea typeface="Segoe UI" charset="0"/>
              <a:cs typeface="Segoe UI" charset="0"/>
            </a:endParaRPr>
          </a:p>
        </p:txBody>
      </p:sp>
      <p:sp>
        <p:nvSpPr>
          <p:cNvPr id="10" name="Rectangle 9">
            <a:extLst>
              <a:ext uri="{FF2B5EF4-FFF2-40B4-BE49-F238E27FC236}">
                <a16:creationId xmlns:a16="http://schemas.microsoft.com/office/drawing/2014/main" id="{3A0F2EAC-5C6A-5445-B254-5C4E811AE859}"/>
              </a:ext>
            </a:extLst>
          </p:cNvPr>
          <p:cNvSpPr/>
          <p:nvPr userDrawn="1"/>
        </p:nvSpPr>
        <p:spPr>
          <a:xfrm>
            <a:off x="620333" y="2014338"/>
            <a:ext cx="1689886" cy="374846"/>
          </a:xfrm>
          <a:prstGeom prst="rect">
            <a:avLst/>
          </a:prstGeom>
        </p:spPr>
        <p:txBody>
          <a:bodyPr wrap="none">
            <a:spAutoFit/>
          </a:bodyPr>
          <a:lstStyle/>
          <a:p>
            <a:r>
              <a:rPr lang="en-US" sz="1836" dirty="0">
                <a:solidFill>
                  <a:schemeClr val="bg1"/>
                </a:solidFill>
                <a:latin typeface="Segoe UI Light" charset="0"/>
                <a:ea typeface="Segoe UI Light" charset="0"/>
                <a:cs typeface="Segoe UI Light" charset="0"/>
              </a:rPr>
              <a:t>Dynamics 365  </a:t>
            </a:r>
            <a:endParaRPr lang="en-US" sz="1836" dirty="0"/>
          </a:p>
        </p:txBody>
      </p:sp>
      <p:sp>
        <p:nvSpPr>
          <p:cNvPr id="12" name="Rectangle 11">
            <a:extLst>
              <a:ext uri="{FF2B5EF4-FFF2-40B4-BE49-F238E27FC236}">
                <a16:creationId xmlns:a16="http://schemas.microsoft.com/office/drawing/2014/main" id="{89DD6E42-0AFF-CF44-9045-CAF6C4E001C7}"/>
              </a:ext>
            </a:extLst>
          </p:cNvPr>
          <p:cNvSpPr/>
          <p:nvPr userDrawn="1"/>
        </p:nvSpPr>
        <p:spPr>
          <a:xfrm>
            <a:off x="712698" y="1776413"/>
            <a:ext cx="932736" cy="279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52146831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A543DD-7B9B-8247-985C-CA8CCD5181B6}"/>
              </a:ext>
            </a:extLst>
          </p:cNvPr>
          <p:cNvSpPr/>
          <p:nvPr userDrawn="1"/>
        </p:nvSpPr>
        <p:spPr>
          <a:xfrm>
            <a:off x="0" y="932604"/>
            <a:ext cx="12436475" cy="6061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Title 1">
            <a:extLst>
              <a:ext uri="{FF2B5EF4-FFF2-40B4-BE49-F238E27FC236}">
                <a16:creationId xmlns:a16="http://schemas.microsoft.com/office/drawing/2014/main" id="{25762D6F-2AA8-2444-8243-8D87F087FCB9}"/>
              </a:ext>
            </a:extLst>
          </p:cNvPr>
          <p:cNvSpPr>
            <a:spLocks noGrp="1"/>
          </p:cNvSpPr>
          <p:nvPr>
            <p:ph type="title"/>
          </p:nvPr>
        </p:nvSpPr>
        <p:spPr>
          <a:xfrm>
            <a:off x="855008" y="84579"/>
            <a:ext cx="10726460" cy="989698"/>
          </a:xfrm>
        </p:spPr>
        <p:txBody>
          <a:bodyPr>
            <a:normAutofit/>
          </a:bodyPr>
          <a:lstStyle>
            <a:lvl1pPr algn="ctr">
              <a:defRPr sz="3672" b="0" i="0">
                <a:solidFill>
                  <a:schemeClr val="bg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a:t>Click to edit Master title style</a:t>
            </a:r>
          </a:p>
        </p:txBody>
      </p:sp>
      <p:sp>
        <p:nvSpPr>
          <p:cNvPr id="8" name="Rectangle 7">
            <a:extLst>
              <a:ext uri="{FF2B5EF4-FFF2-40B4-BE49-F238E27FC236}">
                <a16:creationId xmlns:a16="http://schemas.microsoft.com/office/drawing/2014/main" id="{CD28E1A8-6D99-9E4E-969D-5356FE515268}"/>
              </a:ext>
            </a:extLst>
          </p:cNvPr>
          <p:cNvSpPr/>
          <p:nvPr userDrawn="1"/>
        </p:nvSpPr>
        <p:spPr>
          <a:xfrm>
            <a:off x="0" y="-1"/>
            <a:ext cx="12436475" cy="279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90664471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55008" y="1172656"/>
            <a:ext cx="5285502" cy="26466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5965" y="1172656"/>
            <a:ext cx="5285502" cy="26466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55008" y="6482889"/>
            <a:ext cx="2798207" cy="372394"/>
          </a:xfrm>
          <a:prstGeom prst="rect">
            <a:avLst/>
          </a:prstGeom>
        </p:spPr>
        <p:txBody>
          <a:bodyPr/>
          <a:lstStyle/>
          <a:p>
            <a:fld id="{33F28A57-B4B8-0848-9267-4755A06A01EB}" type="datetimeFigureOut">
              <a:rPr lang="en-US" smtClean="0"/>
              <a:t>11/11/2019</a:t>
            </a:fld>
            <a:endParaRPr lang="en-US"/>
          </a:p>
        </p:txBody>
      </p:sp>
      <p:sp>
        <p:nvSpPr>
          <p:cNvPr id="6" name="Footer Placeholder 5"/>
          <p:cNvSpPr>
            <a:spLocks noGrp="1"/>
          </p:cNvSpPr>
          <p:nvPr>
            <p:ph type="ftr" sz="quarter" idx="11"/>
          </p:nvPr>
        </p:nvSpPr>
        <p:spPr>
          <a:xfrm>
            <a:off x="4119583" y="6482889"/>
            <a:ext cx="4197310" cy="372394"/>
          </a:xfrm>
          <a:prstGeom prst="rect">
            <a:avLst/>
          </a:prstGeom>
        </p:spPr>
        <p:txBody>
          <a:bodyPr/>
          <a:lstStyle/>
          <a:p>
            <a:endParaRPr lang="en-US"/>
          </a:p>
        </p:txBody>
      </p:sp>
      <p:sp>
        <p:nvSpPr>
          <p:cNvPr id="7" name="Slide Number Placeholder 6"/>
          <p:cNvSpPr>
            <a:spLocks noGrp="1"/>
          </p:cNvSpPr>
          <p:nvPr>
            <p:ph type="sldNum" sz="quarter" idx="12"/>
          </p:nvPr>
        </p:nvSpPr>
        <p:spPr>
          <a:xfrm>
            <a:off x="8783260" y="6482889"/>
            <a:ext cx="2798207" cy="372394"/>
          </a:xfrm>
          <a:prstGeom prst="rect">
            <a:avLst/>
          </a:prstGeom>
        </p:spPr>
        <p:txBody>
          <a:bodyPr/>
          <a:lstStyle/>
          <a:p>
            <a:fld id="{D84AF315-3DB7-7648-B1EC-A0B40D484CD2}" type="slidenum">
              <a:rPr lang="en-US" smtClean="0"/>
              <a:t>‹#›</a:t>
            </a:fld>
            <a:endParaRPr lang="en-US"/>
          </a:p>
        </p:txBody>
      </p:sp>
      <p:sp>
        <p:nvSpPr>
          <p:cNvPr id="9" name="Title 1">
            <a:extLst>
              <a:ext uri="{FF2B5EF4-FFF2-40B4-BE49-F238E27FC236}">
                <a16:creationId xmlns:a16="http://schemas.microsoft.com/office/drawing/2014/main" id="{45549978-9352-8E4D-ACF0-52A6F74F82B9}"/>
              </a:ext>
            </a:extLst>
          </p:cNvPr>
          <p:cNvSpPr>
            <a:spLocks noGrp="1"/>
          </p:cNvSpPr>
          <p:nvPr>
            <p:ph type="title"/>
          </p:nvPr>
        </p:nvSpPr>
        <p:spPr>
          <a:xfrm>
            <a:off x="855008" y="84579"/>
            <a:ext cx="10726460" cy="989698"/>
          </a:xfrm>
        </p:spPr>
        <p:txBody>
          <a:bodyPr>
            <a:normAutofit/>
          </a:bodyPr>
          <a:lstStyle>
            <a:lvl1pPr algn="ctr">
              <a:defRPr sz="3672" b="0" i="0">
                <a:solidFill>
                  <a:schemeClr val="bg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a:t>Click to edit Master title style</a:t>
            </a:r>
          </a:p>
        </p:txBody>
      </p:sp>
      <p:sp>
        <p:nvSpPr>
          <p:cNvPr id="10" name="Rectangle 9">
            <a:extLst>
              <a:ext uri="{FF2B5EF4-FFF2-40B4-BE49-F238E27FC236}">
                <a16:creationId xmlns:a16="http://schemas.microsoft.com/office/drawing/2014/main" id="{65A3F8CD-73A9-E744-8A6B-D89CCDE684F8}"/>
              </a:ext>
            </a:extLst>
          </p:cNvPr>
          <p:cNvSpPr/>
          <p:nvPr userDrawn="1"/>
        </p:nvSpPr>
        <p:spPr>
          <a:xfrm>
            <a:off x="0" y="-1"/>
            <a:ext cx="12436475" cy="279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87545136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56629" y="1352042"/>
            <a:ext cx="5261211" cy="523733"/>
          </a:xfrm>
        </p:spPr>
        <p:txBody>
          <a:bodyPr anchor="b"/>
          <a:lstStyle>
            <a:lvl1pPr marL="0" indent="0">
              <a:buNone/>
              <a:defRPr sz="2448" b="1">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466209" indent="0">
              <a:buNone/>
              <a:defRPr sz="2040" b="1"/>
            </a:lvl2pPr>
            <a:lvl3pPr marL="932418" indent="0">
              <a:buNone/>
              <a:defRPr sz="1836" b="1"/>
            </a:lvl3pPr>
            <a:lvl4pPr marL="1398627" indent="0">
              <a:buNone/>
              <a:defRPr sz="1632" b="1"/>
            </a:lvl4pPr>
            <a:lvl5pPr marL="1864835" indent="0">
              <a:buNone/>
              <a:defRPr sz="1632" b="1"/>
            </a:lvl5pPr>
            <a:lvl6pPr marL="2331044" indent="0">
              <a:buNone/>
              <a:defRPr sz="1632" b="1"/>
            </a:lvl6pPr>
            <a:lvl7pPr marL="2797253" indent="0">
              <a:buNone/>
              <a:defRPr sz="1632" b="1"/>
            </a:lvl7pPr>
            <a:lvl8pPr marL="3263461" indent="0">
              <a:buNone/>
              <a:defRPr sz="1632" b="1"/>
            </a:lvl8pPr>
            <a:lvl9pPr marL="3729669" indent="0">
              <a:buNone/>
              <a:defRPr sz="1632" b="1"/>
            </a:lvl9pPr>
          </a:lstStyle>
          <a:p>
            <a:pPr lvl="0"/>
            <a:r>
              <a:rPr lang="en-US"/>
              <a:t>Click to edit Master text styles</a:t>
            </a:r>
          </a:p>
        </p:txBody>
      </p:sp>
      <p:sp>
        <p:nvSpPr>
          <p:cNvPr id="4" name="Content Placeholder 3"/>
          <p:cNvSpPr>
            <a:spLocks noGrp="1"/>
          </p:cNvSpPr>
          <p:nvPr>
            <p:ph sz="half" idx="2"/>
          </p:nvPr>
        </p:nvSpPr>
        <p:spPr>
          <a:xfrm>
            <a:off x="856629" y="1951104"/>
            <a:ext cx="5261211" cy="2646622"/>
          </a:xfr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5965" y="1352042"/>
            <a:ext cx="5287122" cy="523733"/>
          </a:xfrm>
        </p:spPr>
        <p:txBody>
          <a:bodyPr anchor="b"/>
          <a:lstStyle>
            <a:lvl1pPr marL="0" indent="0">
              <a:buNone/>
              <a:defRPr sz="2448" b="1">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466209" indent="0">
              <a:buNone/>
              <a:defRPr sz="2040" b="1"/>
            </a:lvl2pPr>
            <a:lvl3pPr marL="932418" indent="0">
              <a:buNone/>
              <a:defRPr sz="1836" b="1"/>
            </a:lvl3pPr>
            <a:lvl4pPr marL="1398627" indent="0">
              <a:buNone/>
              <a:defRPr sz="1632" b="1"/>
            </a:lvl4pPr>
            <a:lvl5pPr marL="1864835" indent="0">
              <a:buNone/>
              <a:defRPr sz="1632" b="1"/>
            </a:lvl5pPr>
            <a:lvl6pPr marL="2331044" indent="0">
              <a:buNone/>
              <a:defRPr sz="1632" b="1"/>
            </a:lvl6pPr>
            <a:lvl7pPr marL="2797253" indent="0">
              <a:buNone/>
              <a:defRPr sz="1632" b="1"/>
            </a:lvl7pPr>
            <a:lvl8pPr marL="3263461" indent="0">
              <a:buNone/>
              <a:defRPr sz="1632" b="1"/>
            </a:lvl8pPr>
            <a:lvl9pPr marL="3729669" indent="0">
              <a:buNone/>
              <a:defRPr sz="1632" b="1"/>
            </a:lvl9pPr>
          </a:lstStyle>
          <a:p>
            <a:pPr lvl="0"/>
            <a:r>
              <a:rPr lang="en-US"/>
              <a:t>Click to edit Master text styles</a:t>
            </a:r>
          </a:p>
        </p:txBody>
      </p:sp>
      <p:sp>
        <p:nvSpPr>
          <p:cNvPr id="6" name="Content Placeholder 5"/>
          <p:cNvSpPr>
            <a:spLocks noGrp="1"/>
          </p:cNvSpPr>
          <p:nvPr>
            <p:ph sz="quarter" idx="4"/>
          </p:nvPr>
        </p:nvSpPr>
        <p:spPr>
          <a:xfrm>
            <a:off x="6295965" y="1951104"/>
            <a:ext cx="5287122" cy="2646622"/>
          </a:xfrm>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55008" y="6482889"/>
            <a:ext cx="2798207" cy="372394"/>
          </a:xfrm>
          <a:prstGeom prst="rect">
            <a:avLst/>
          </a:prstGeom>
        </p:spPr>
        <p:txBody>
          <a:bodyPr/>
          <a:lstStyle/>
          <a:p>
            <a:fld id="{33F28A57-B4B8-0848-9267-4755A06A01EB}" type="datetimeFigureOut">
              <a:rPr lang="en-US" smtClean="0"/>
              <a:t>11/11/2019</a:t>
            </a:fld>
            <a:endParaRPr lang="en-US"/>
          </a:p>
        </p:txBody>
      </p:sp>
      <p:sp>
        <p:nvSpPr>
          <p:cNvPr id="8" name="Footer Placeholder 7"/>
          <p:cNvSpPr>
            <a:spLocks noGrp="1"/>
          </p:cNvSpPr>
          <p:nvPr>
            <p:ph type="ftr" sz="quarter" idx="11"/>
          </p:nvPr>
        </p:nvSpPr>
        <p:spPr>
          <a:xfrm>
            <a:off x="4119583" y="6482889"/>
            <a:ext cx="4197310" cy="372394"/>
          </a:xfrm>
          <a:prstGeom prst="rect">
            <a:avLst/>
          </a:prstGeom>
        </p:spPr>
        <p:txBody>
          <a:bodyPr/>
          <a:lstStyle/>
          <a:p>
            <a:endParaRPr lang="en-US"/>
          </a:p>
        </p:txBody>
      </p:sp>
      <p:sp>
        <p:nvSpPr>
          <p:cNvPr id="9" name="Slide Number Placeholder 8"/>
          <p:cNvSpPr>
            <a:spLocks noGrp="1"/>
          </p:cNvSpPr>
          <p:nvPr>
            <p:ph type="sldNum" sz="quarter" idx="12"/>
          </p:nvPr>
        </p:nvSpPr>
        <p:spPr>
          <a:xfrm>
            <a:off x="8783260" y="6482889"/>
            <a:ext cx="2798207" cy="372394"/>
          </a:xfrm>
          <a:prstGeom prst="rect">
            <a:avLst/>
          </a:prstGeom>
        </p:spPr>
        <p:txBody>
          <a:bodyPr/>
          <a:lstStyle/>
          <a:p>
            <a:fld id="{D84AF315-3DB7-7648-B1EC-A0B40D484CD2}" type="slidenum">
              <a:rPr lang="en-US" smtClean="0"/>
              <a:t>‹#›</a:t>
            </a:fld>
            <a:endParaRPr lang="en-US"/>
          </a:p>
        </p:txBody>
      </p:sp>
      <p:sp>
        <p:nvSpPr>
          <p:cNvPr id="11" name="Title 1">
            <a:extLst>
              <a:ext uri="{FF2B5EF4-FFF2-40B4-BE49-F238E27FC236}">
                <a16:creationId xmlns:a16="http://schemas.microsoft.com/office/drawing/2014/main" id="{DB233EA6-8236-C042-A99D-5F5E9FACFF33}"/>
              </a:ext>
            </a:extLst>
          </p:cNvPr>
          <p:cNvSpPr>
            <a:spLocks noGrp="1"/>
          </p:cNvSpPr>
          <p:nvPr>
            <p:ph type="title"/>
          </p:nvPr>
        </p:nvSpPr>
        <p:spPr>
          <a:xfrm>
            <a:off x="855008" y="84579"/>
            <a:ext cx="10726460" cy="989698"/>
          </a:xfrm>
        </p:spPr>
        <p:txBody>
          <a:bodyPr>
            <a:normAutofit/>
          </a:bodyPr>
          <a:lstStyle>
            <a:lvl1pPr algn="ctr">
              <a:defRPr sz="3672" b="0" i="0">
                <a:solidFill>
                  <a:schemeClr val="bg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a:t>Click to edit Master title style</a:t>
            </a:r>
          </a:p>
        </p:txBody>
      </p:sp>
      <p:sp>
        <p:nvSpPr>
          <p:cNvPr id="12" name="Rectangle 11">
            <a:extLst>
              <a:ext uri="{FF2B5EF4-FFF2-40B4-BE49-F238E27FC236}">
                <a16:creationId xmlns:a16="http://schemas.microsoft.com/office/drawing/2014/main" id="{91C32958-2C5D-DB41-87D2-ABB7BB48B9CF}"/>
              </a:ext>
            </a:extLst>
          </p:cNvPr>
          <p:cNvSpPr/>
          <p:nvPr userDrawn="1"/>
        </p:nvSpPr>
        <p:spPr>
          <a:xfrm>
            <a:off x="0" y="-1"/>
            <a:ext cx="12436475" cy="279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78294863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55008" y="6482889"/>
            <a:ext cx="2798207" cy="372394"/>
          </a:xfrm>
          <a:prstGeom prst="rect">
            <a:avLst/>
          </a:prstGeom>
        </p:spPr>
        <p:txBody>
          <a:bodyPr/>
          <a:lstStyle/>
          <a:p>
            <a:fld id="{33F28A57-B4B8-0848-9267-4755A06A01EB}" type="datetimeFigureOut">
              <a:rPr lang="en-US" smtClean="0"/>
              <a:t>11/11/2019</a:t>
            </a:fld>
            <a:endParaRPr lang="en-US"/>
          </a:p>
        </p:txBody>
      </p:sp>
      <p:sp>
        <p:nvSpPr>
          <p:cNvPr id="4" name="Footer Placeholder 3"/>
          <p:cNvSpPr>
            <a:spLocks noGrp="1"/>
          </p:cNvSpPr>
          <p:nvPr>
            <p:ph type="ftr" sz="quarter" idx="11"/>
          </p:nvPr>
        </p:nvSpPr>
        <p:spPr>
          <a:xfrm>
            <a:off x="4119583" y="6482889"/>
            <a:ext cx="4197310" cy="372394"/>
          </a:xfrm>
          <a:prstGeom prst="rect">
            <a:avLst/>
          </a:prstGeom>
        </p:spPr>
        <p:txBody>
          <a:bodyPr/>
          <a:lstStyle/>
          <a:p>
            <a:endParaRPr lang="en-US"/>
          </a:p>
        </p:txBody>
      </p:sp>
      <p:sp>
        <p:nvSpPr>
          <p:cNvPr id="5" name="Slide Number Placeholder 4"/>
          <p:cNvSpPr>
            <a:spLocks noGrp="1"/>
          </p:cNvSpPr>
          <p:nvPr>
            <p:ph type="sldNum" sz="quarter" idx="12"/>
          </p:nvPr>
        </p:nvSpPr>
        <p:spPr>
          <a:xfrm>
            <a:off x="8783260" y="6482889"/>
            <a:ext cx="2798207" cy="372394"/>
          </a:xfrm>
          <a:prstGeom prst="rect">
            <a:avLst/>
          </a:prstGeom>
        </p:spPr>
        <p:txBody>
          <a:bodyPr/>
          <a:lstStyle/>
          <a:p>
            <a:fld id="{D84AF315-3DB7-7648-B1EC-A0B40D484CD2}" type="slidenum">
              <a:rPr lang="en-US" smtClean="0"/>
              <a:t>‹#›</a:t>
            </a:fld>
            <a:endParaRPr lang="en-US"/>
          </a:p>
        </p:txBody>
      </p:sp>
      <p:sp>
        <p:nvSpPr>
          <p:cNvPr id="6" name="Title 1">
            <a:extLst>
              <a:ext uri="{FF2B5EF4-FFF2-40B4-BE49-F238E27FC236}">
                <a16:creationId xmlns:a16="http://schemas.microsoft.com/office/drawing/2014/main" id="{3E24220C-C2E5-9E49-89E6-EC02406910EE}"/>
              </a:ext>
            </a:extLst>
          </p:cNvPr>
          <p:cNvSpPr>
            <a:spLocks noGrp="1"/>
          </p:cNvSpPr>
          <p:nvPr>
            <p:ph type="title"/>
          </p:nvPr>
        </p:nvSpPr>
        <p:spPr>
          <a:xfrm>
            <a:off x="855008" y="84579"/>
            <a:ext cx="10726460" cy="989698"/>
          </a:xfrm>
        </p:spPr>
        <p:txBody>
          <a:bodyPr>
            <a:normAutofit/>
          </a:bodyPr>
          <a:lstStyle>
            <a:lvl1pPr algn="ctr">
              <a:defRPr sz="3672" b="0" i="0">
                <a:solidFill>
                  <a:schemeClr val="bg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C9638DB3-8881-5B44-8C27-D7364042602B}"/>
              </a:ext>
            </a:extLst>
          </p:cNvPr>
          <p:cNvSpPr/>
          <p:nvPr userDrawn="1"/>
        </p:nvSpPr>
        <p:spPr>
          <a:xfrm>
            <a:off x="0" y="-1"/>
            <a:ext cx="12436475" cy="279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63648895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ank Blue">
    <p:bg bwMode="lt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072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35494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5737" y="2839839"/>
            <a:ext cx="4245437" cy="1314847"/>
          </a:xfrm>
        </p:spPr>
        <p:txBody>
          <a:bodyPr wrap="square" rIns="0" anchor="ctr" anchorCtr="0">
            <a:spAutoFit/>
          </a:bodyPr>
          <a:lstStyle>
            <a:lvl1pPr>
              <a:lnSpc>
                <a:spcPct val="100000"/>
              </a:lnSpc>
              <a:defRPr sz="3672" b="1" spc="-5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4">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440958" y="0"/>
            <a:ext cx="6995517" cy="6994525"/>
          </a:xfrm>
          <a:blipFill>
            <a:blip r:embed="rId2"/>
            <a:stretch>
              <a:fillRect/>
            </a:stretch>
          </a:blipFill>
        </p:spPr>
        <p:txBody>
          <a:bodyPr lIns="0" tIns="2011680" rIns="0" anchor="t" anchorCtr="0">
            <a:noAutofit/>
          </a:bodyPr>
          <a:lstStyle>
            <a:lvl1pPr marL="0" indent="0" algn="ctr">
              <a:lnSpc>
                <a:spcPct val="100000"/>
              </a:lnSpc>
              <a:buNone/>
              <a:defRPr sz="1632"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22106696"/>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5"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115D58-298D-4443-80DD-8AF54EA8AC56}"/>
              </a:ext>
            </a:extLst>
          </p:cNvPr>
          <p:cNvGrpSpPr/>
          <p:nvPr userDrawn="1"/>
        </p:nvGrpSpPr>
        <p:grpSpPr>
          <a:xfrm>
            <a:off x="0" y="-1"/>
            <a:ext cx="12436475" cy="6994526"/>
            <a:chOff x="2464435" y="1386244"/>
            <a:chExt cx="7263130" cy="4085511"/>
          </a:xfrm>
        </p:grpSpPr>
        <p:pic>
          <p:nvPicPr>
            <p:cNvPr id="17" name="Picture 16">
              <a:extLst>
                <a:ext uri="{FF2B5EF4-FFF2-40B4-BE49-F238E27FC236}">
                  <a16:creationId xmlns:a16="http://schemas.microsoft.com/office/drawing/2014/main" id="{E77F7EAE-8B43-411E-B1EC-BE46C27F5B5F}"/>
                </a:ext>
              </a:extLst>
            </p:cNvPr>
            <p:cNvPicPr/>
            <p:nvPr userDrawn="1"/>
          </p:nvPicPr>
          <p:blipFill rotWithShape="1">
            <a:blip r:embed="rId2"/>
            <a:srcRect t="7392" b="7392"/>
            <a:stretch/>
          </p:blipFill>
          <p:spPr>
            <a:xfrm>
              <a:off x="2464435" y="1386244"/>
              <a:ext cx="7263130" cy="4085511"/>
            </a:xfrm>
            <a:prstGeom prst="rect">
              <a:avLst/>
            </a:prstGeom>
          </p:spPr>
        </p:pic>
        <p:sp>
          <p:nvSpPr>
            <p:cNvPr id="18" name="Shape 35215">
              <a:extLst>
                <a:ext uri="{FF2B5EF4-FFF2-40B4-BE49-F238E27FC236}">
                  <a16:creationId xmlns:a16="http://schemas.microsoft.com/office/drawing/2014/main" id="{798A76F4-82BD-4466-9152-A8C60B3B910D}"/>
                </a:ext>
              </a:extLst>
            </p:cNvPr>
            <p:cNvSpPr/>
            <p:nvPr userDrawn="1"/>
          </p:nvSpPr>
          <p:spPr>
            <a:xfrm>
              <a:off x="5287645" y="3689350"/>
              <a:ext cx="431165" cy="619125"/>
            </a:xfrm>
            <a:custGeom>
              <a:avLst/>
              <a:gdLst/>
              <a:ahLst/>
              <a:cxnLst/>
              <a:rect l="0" t="0" r="0" b="0"/>
              <a:pathLst>
                <a:path w="431711" h="619620">
                  <a:moveTo>
                    <a:pt x="0" y="0"/>
                  </a:moveTo>
                  <a:lnTo>
                    <a:pt x="431711" y="0"/>
                  </a:lnTo>
                  <a:lnTo>
                    <a:pt x="431711" y="619620"/>
                  </a:lnTo>
                  <a:lnTo>
                    <a:pt x="0" y="619620"/>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IN" sz="1836" b="0" i="0" u="none" strike="noStrike" kern="1200" cap="none" spc="0" normalizeH="0" baseline="0" noProof="0">
                <a:ln>
                  <a:noFill/>
                </a:ln>
                <a:solidFill>
                  <a:srgbClr val="505050"/>
                </a:solidFill>
                <a:effectLst/>
                <a:uLnTx/>
                <a:uFillTx/>
                <a:latin typeface="Segoe UI"/>
                <a:ea typeface="+mn-ea"/>
                <a:cs typeface="+mn-cs"/>
              </a:endParaRPr>
            </a:p>
          </p:txBody>
        </p:sp>
        <p:sp>
          <p:nvSpPr>
            <p:cNvPr id="19" name="Shape 35216">
              <a:extLst>
                <a:ext uri="{FF2B5EF4-FFF2-40B4-BE49-F238E27FC236}">
                  <a16:creationId xmlns:a16="http://schemas.microsoft.com/office/drawing/2014/main" id="{0AFDE6B5-E873-47E7-9BA0-9478AEAD01D5}"/>
                </a:ext>
              </a:extLst>
            </p:cNvPr>
            <p:cNvSpPr/>
            <p:nvPr userDrawn="1"/>
          </p:nvSpPr>
          <p:spPr>
            <a:xfrm>
              <a:off x="5883275" y="2644140"/>
              <a:ext cx="431165" cy="1664335"/>
            </a:xfrm>
            <a:custGeom>
              <a:avLst/>
              <a:gdLst/>
              <a:ahLst/>
              <a:cxnLst/>
              <a:rect l="0" t="0" r="0" b="0"/>
              <a:pathLst>
                <a:path w="431724" h="1664462">
                  <a:moveTo>
                    <a:pt x="0" y="0"/>
                  </a:moveTo>
                  <a:lnTo>
                    <a:pt x="431724" y="0"/>
                  </a:lnTo>
                  <a:lnTo>
                    <a:pt x="431724" y="1664462"/>
                  </a:lnTo>
                  <a:lnTo>
                    <a:pt x="0" y="1664462"/>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IN" sz="1836" b="0" i="0" u="none" strike="noStrike" kern="1200" cap="none" spc="0" normalizeH="0" baseline="0" noProof="0">
                <a:ln>
                  <a:noFill/>
                </a:ln>
                <a:solidFill>
                  <a:srgbClr val="505050"/>
                </a:solidFill>
                <a:effectLst/>
                <a:uLnTx/>
                <a:uFillTx/>
                <a:latin typeface="Segoe UI"/>
                <a:ea typeface="+mn-ea"/>
                <a:cs typeface="+mn-cs"/>
              </a:endParaRPr>
            </a:p>
          </p:txBody>
        </p:sp>
        <p:sp>
          <p:nvSpPr>
            <p:cNvPr id="20" name="Shape 35217">
              <a:extLst>
                <a:ext uri="{FF2B5EF4-FFF2-40B4-BE49-F238E27FC236}">
                  <a16:creationId xmlns:a16="http://schemas.microsoft.com/office/drawing/2014/main" id="{ABFD828A-2C6B-4120-B466-74A88E385C3B}"/>
                </a:ext>
              </a:extLst>
            </p:cNvPr>
            <p:cNvSpPr/>
            <p:nvPr userDrawn="1"/>
          </p:nvSpPr>
          <p:spPr>
            <a:xfrm>
              <a:off x="6478270" y="3088005"/>
              <a:ext cx="431165" cy="1220470"/>
            </a:xfrm>
            <a:custGeom>
              <a:avLst/>
              <a:gdLst/>
              <a:ahLst/>
              <a:cxnLst/>
              <a:rect l="0" t="0" r="0" b="0"/>
              <a:pathLst>
                <a:path w="431711" h="1221016">
                  <a:moveTo>
                    <a:pt x="0" y="0"/>
                  </a:moveTo>
                  <a:lnTo>
                    <a:pt x="431711" y="0"/>
                  </a:lnTo>
                  <a:lnTo>
                    <a:pt x="431711" y="1221016"/>
                  </a:lnTo>
                  <a:lnTo>
                    <a:pt x="0" y="1221016"/>
                  </a:lnTo>
                  <a:lnTo>
                    <a:pt x="0" y="0"/>
                  </a:lnTo>
                </a:path>
              </a:pathLst>
            </a:custGeom>
            <a:ln w="0" cap="flat">
              <a:miter lim="127000"/>
            </a:ln>
          </p:spPr>
          <p:style>
            <a:lnRef idx="0">
              <a:srgbClr val="000000">
                <a:alpha val="0"/>
              </a:srgbClr>
            </a:lnRef>
            <a:fillRef idx="1">
              <a:srgbClr val="30E5D0"/>
            </a:fillRef>
            <a:effectRef idx="0">
              <a:scrgbClr r="0" g="0" b="0"/>
            </a:effectRef>
            <a:fontRef idx="none"/>
          </p:style>
          <p:txBody>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IN" sz="1836" b="0" i="0" u="none" strike="noStrike" kern="1200" cap="none" spc="0" normalizeH="0" baseline="0" noProof="0">
                <a:ln>
                  <a:noFill/>
                </a:ln>
                <a:solidFill>
                  <a:srgbClr val="505050"/>
                </a:solidFill>
                <a:effectLst/>
                <a:uLnTx/>
                <a:uFillTx/>
                <a:latin typeface="Segoe UI"/>
                <a:ea typeface="+mn-ea"/>
                <a:cs typeface="+mn-cs"/>
              </a:endParaRPr>
            </a:p>
          </p:txBody>
        </p:sp>
      </p:grpSp>
      <p:pic>
        <p:nvPicPr>
          <p:cNvPr id="3" name="Picture 2" descr="A person standing in a room&#10;&#10;Description generated with very high confidence">
            <a:extLst>
              <a:ext uri="{FF2B5EF4-FFF2-40B4-BE49-F238E27FC236}">
                <a16:creationId xmlns:a16="http://schemas.microsoft.com/office/drawing/2014/main" id="{FCC97122-ED31-4F71-9D70-7A65376F606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21000" contrast="-21000"/>
                    </a14:imgEffect>
                  </a14:imgLayer>
                </a14:imgProps>
              </a:ext>
              <a:ext uri="{28A0092B-C50C-407E-A947-70E740481C1C}">
                <a14:useLocalDpi xmlns:a14="http://schemas.microsoft.com/office/drawing/2010/main" val="0"/>
              </a:ext>
            </a:extLst>
          </a:blip>
          <a:srcRect t="3020" r="3020"/>
          <a:stretch/>
        </p:blipFill>
        <p:spPr>
          <a:xfrm>
            <a:off x="0" y="0"/>
            <a:ext cx="12436475" cy="6994525"/>
          </a:xfrm>
          <a:prstGeom prst="rect">
            <a:avLst/>
          </a:prstGeom>
        </p:spPr>
      </p:pic>
      <p:sp>
        <p:nvSpPr>
          <p:cNvPr id="22" name="Rectangle 21">
            <a:extLst>
              <a:ext uri="{FF2B5EF4-FFF2-40B4-BE49-F238E27FC236}">
                <a16:creationId xmlns:a16="http://schemas.microsoft.com/office/drawing/2014/main" id="{04271D14-BA93-45F3-9FC7-20DBC6E74DEB}"/>
              </a:ext>
            </a:extLst>
          </p:cNvPr>
          <p:cNvSpPr/>
          <p:nvPr userDrawn="1"/>
        </p:nvSpPr>
        <p:spPr bwMode="auto">
          <a:xfrm>
            <a:off x="0" y="0"/>
            <a:ext cx="12436475" cy="6994525"/>
          </a:xfrm>
          <a:prstGeom prst="rect">
            <a:avLst/>
          </a:prstGeom>
          <a:gradFill flip="none" rotWithShape="1">
            <a:gsLst>
              <a:gs pos="100000">
                <a:schemeClr val="bg1">
                  <a:alpha val="60000"/>
                </a:schemeClr>
              </a:gs>
              <a:gs pos="0">
                <a:schemeClr val="bg1">
                  <a:alpha val="0"/>
                </a:scheme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6540" y="4931535"/>
            <a:ext cx="3898563" cy="1077419"/>
          </a:xfrm>
          <a:noFill/>
        </p:spPr>
        <p:txBody>
          <a:bodyPr lIns="146304" tIns="109728" rIns="146304" bIns="109728">
            <a:noAutofit/>
          </a:bodyPr>
          <a:lstStyle>
            <a:lvl1pPr marL="0" indent="0">
              <a:spcBef>
                <a:spcPts val="0"/>
              </a:spcBef>
              <a:buNone/>
              <a:defRPr sz="3264" spc="0" baseline="0">
                <a:solidFill>
                  <a:schemeClr val="tx1"/>
                </a:solidFill>
                <a:latin typeface="+mn-lt"/>
              </a:defRPr>
            </a:lvl1pPr>
          </a:lstStyle>
          <a:p>
            <a:pPr lvl="0"/>
            <a:r>
              <a:rPr lang="en-US"/>
              <a:t>Speaker Name</a:t>
            </a:r>
          </a:p>
        </p:txBody>
      </p:sp>
      <p:sp>
        <p:nvSpPr>
          <p:cNvPr id="9" name="Title 1"/>
          <p:cNvSpPr>
            <a:spLocks noGrp="1"/>
          </p:cNvSpPr>
          <p:nvPr>
            <p:ph type="title" hasCustomPrompt="1"/>
          </p:nvPr>
        </p:nvSpPr>
        <p:spPr>
          <a:xfrm>
            <a:off x="274702" y="1383764"/>
            <a:ext cx="4625862" cy="2420665"/>
          </a:xfrm>
          <a:noFill/>
        </p:spPr>
        <p:txBody>
          <a:bodyPr lIns="146304" tIns="91440" rIns="146304" bIns="91440" anchor="b" anchorCtr="0"/>
          <a:lstStyle>
            <a:lvl1pPr>
              <a:defRPr sz="4896" spc="-100" baseline="0">
                <a:solidFill>
                  <a:schemeClr val="tx2"/>
                </a:solidFill>
              </a:defRPr>
            </a:lvl1pPr>
          </a:lstStyle>
          <a:p>
            <a:r>
              <a:rPr lang="en-US"/>
              <a:t>Presentation title</a:t>
            </a:r>
          </a:p>
        </p:txBody>
      </p:sp>
      <p:grpSp>
        <p:nvGrpSpPr>
          <p:cNvPr id="14" name="Group 13">
            <a:extLst>
              <a:ext uri="{FF2B5EF4-FFF2-40B4-BE49-F238E27FC236}">
                <a16:creationId xmlns:a16="http://schemas.microsoft.com/office/drawing/2014/main" id="{B96F9D5E-5C6B-4641-83C6-68869A27714C}"/>
              </a:ext>
            </a:extLst>
          </p:cNvPr>
          <p:cNvGrpSpPr>
            <a:grpSpLocks noChangeAspect="1"/>
          </p:cNvGrpSpPr>
          <p:nvPr userDrawn="1"/>
        </p:nvGrpSpPr>
        <p:grpSpPr bwMode="gray">
          <a:xfrm>
            <a:off x="457202" y="479427"/>
            <a:ext cx="1681413" cy="360979"/>
            <a:chOff x="457200" y="1643393"/>
            <a:chExt cx="4492753" cy="964540"/>
          </a:xfrm>
        </p:grpSpPr>
        <p:pic>
          <p:nvPicPr>
            <p:cNvPr id="15" name="Picture 14">
              <a:extLst>
                <a:ext uri="{FF2B5EF4-FFF2-40B4-BE49-F238E27FC236}">
                  <a16:creationId xmlns:a16="http://schemas.microsoft.com/office/drawing/2014/main" id="{DFC7A27F-5447-47F2-8C77-F6BB87421C62}"/>
                </a:ext>
              </a:extLst>
            </p:cNvPr>
            <p:cNvPicPr>
              <a:picLocks noChangeAspect="1"/>
            </p:cNvPicPr>
            <p:nvPr/>
          </p:nvPicPr>
          <p:blipFill>
            <a:blip r:embed="rId5"/>
            <a:stretch>
              <a:fillRect/>
            </a:stretch>
          </p:blipFill>
          <p:spPr bwMode="gray">
            <a:xfrm>
              <a:off x="457200" y="1643393"/>
              <a:ext cx="964540" cy="964540"/>
            </a:xfrm>
            <a:prstGeom prst="rect">
              <a:avLst/>
            </a:prstGeom>
          </p:spPr>
        </p:pic>
        <p:sp>
          <p:nvSpPr>
            <p:cNvPr id="16" name="Freeform 12">
              <a:extLst>
                <a:ext uri="{FF2B5EF4-FFF2-40B4-BE49-F238E27FC236}">
                  <a16:creationId xmlns:a16="http://schemas.microsoft.com/office/drawing/2014/main" id="{BB2240CB-396F-4DCD-866E-48CBF8350D35}"/>
                </a:ext>
              </a:extLst>
            </p:cNvPr>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62" name="Group 61">
            <a:extLst>
              <a:ext uri="{FF2B5EF4-FFF2-40B4-BE49-F238E27FC236}">
                <a16:creationId xmlns:a16="http://schemas.microsoft.com/office/drawing/2014/main" id="{7A0EBE5E-32DC-44EB-BF58-F9CA0C094B00}"/>
              </a:ext>
            </a:extLst>
          </p:cNvPr>
          <p:cNvGrpSpPr/>
          <p:nvPr userDrawn="1"/>
        </p:nvGrpSpPr>
        <p:grpSpPr>
          <a:xfrm>
            <a:off x="4451643" y="1995064"/>
            <a:ext cx="3533189" cy="3004398"/>
            <a:chOff x="4922669" y="2543477"/>
            <a:chExt cx="2544932" cy="2423332"/>
          </a:xfrm>
        </p:grpSpPr>
        <p:sp>
          <p:nvSpPr>
            <p:cNvPr id="55" name="Rectangle 5">
              <a:extLst>
                <a:ext uri="{FF2B5EF4-FFF2-40B4-BE49-F238E27FC236}">
                  <a16:creationId xmlns:a16="http://schemas.microsoft.com/office/drawing/2014/main" id="{9976F3F5-A0DB-4029-BC15-2FC88D68A5FA}"/>
                </a:ext>
              </a:extLst>
            </p:cNvPr>
            <p:cNvSpPr>
              <a:spLocks noChangeArrowheads="1"/>
            </p:cNvSpPr>
            <p:nvPr userDrawn="1"/>
          </p:nvSpPr>
          <p:spPr bwMode="auto">
            <a:xfrm>
              <a:off x="4922669" y="4106189"/>
              <a:ext cx="472654" cy="8606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459" b="0" i="0" u="none" strike="noStrike" kern="1200" cap="none" spc="0" normalizeH="0" baseline="0" noProof="0">
                <a:ln>
                  <a:noFill/>
                </a:ln>
                <a:solidFill>
                  <a:srgbClr val="505050"/>
                </a:solidFill>
                <a:effectLst/>
                <a:uLnTx/>
                <a:uFillTx/>
                <a:latin typeface="Segoe UI"/>
                <a:ea typeface="+mn-ea"/>
                <a:cs typeface="+mn-cs"/>
              </a:endParaRPr>
            </a:p>
          </p:txBody>
        </p:sp>
        <p:sp>
          <p:nvSpPr>
            <p:cNvPr id="56" name="Rectangle 6">
              <a:extLst>
                <a:ext uri="{FF2B5EF4-FFF2-40B4-BE49-F238E27FC236}">
                  <a16:creationId xmlns:a16="http://schemas.microsoft.com/office/drawing/2014/main" id="{FD19BE52-096E-47D3-AF70-90210BB56D65}"/>
                </a:ext>
              </a:extLst>
            </p:cNvPr>
            <p:cNvSpPr>
              <a:spLocks noChangeArrowheads="1"/>
            </p:cNvSpPr>
            <p:nvPr userDrawn="1"/>
          </p:nvSpPr>
          <p:spPr bwMode="auto">
            <a:xfrm>
              <a:off x="5613433" y="3585280"/>
              <a:ext cx="472654" cy="13815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459" b="0" i="0" u="none" strike="noStrike" kern="1200" cap="none" spc="0" normalizeH="0" baseline="0" noProof="0">
                <a:ln>
                  <a:noFill/>
                </a:ln>
                <a:solidFill>
                  <a:srgbClr val="505050"/>
                </a:solidFill>
                <a:effectLst/>
                <a:uLnTx/>
                <a:uFillTx/>
                <a:latin typeface="Segoe UI"/>
                <a:ea typeface="+mn-ea"/>
                <a:cs typeface="+mn-cs"/>
              </a:endParaRPr>
            </a:p>
          </p:txBody>
        </p:sp>
        <p:sp>
          <p:nvSpPr>
            <p:cNvPr id="57" name="Rectangle 7">
              <a:extLst>
                <a:ext uri="{FF2B5EF4-FFF2-40B4-BE49-F238E27FC236}">
                  <a16:creationId xmlns:a16="http://schemas.microsoft.com/office/drawing/2014/main" id="{ED3270C9-18EE-48AB-ABBF-AED0F6FE5F10}"/>
                </a:ext>
              </a:extLst>
            </p:cNvPr>
            <p:cNvSpPr>
              <a:spLocks noChangeArrowheads="1"/>
            </p:cNvSpPr>
            <p:nvPr userDrawn="1"/>
          </p:nvSpPr>
          <p:spPr bwMode="auto">
            <a:xfrm>
              <a:off x="6994947" y="2543477"/>
              <a:ext cx="472654" cy="2423332"/>
            </a:xfrm>
            <a:prstGeom prst="rect">
              <a:avLst/>
            </a:prstGeom>
            <a:solidFill>
              <a:schemeClr val="accent2"/>
            </a:solidFill>
            <a:ln>
              <a:noFill/>
              <a:headEnd type="none" w="med" len="med"/>
              <a:tailEnd type="none" w="med" len="med"/>
            </a:ln>
            <a:effectLst/>
            <a:extLst>
              <a:ext uri="{91240B29-F687-4F45-9708-019B960494DF}">
                <a14:hiddenLine xmlns:a14="http://schemas.microsoft.com/office/drawing/2010/main" w="9525">
                  <a:solidFill>
                    <a:srgbClr val="000000"/>
                  </a:solidFill>
                  <a:miter lim="800000"/>
                  <a:headEnd/>
                  <a:tailEnd/>
                </a14:hiddenLine>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8" name="Freeform 8">
              <a:extLst>
                <a:ext uri="{FF2B5EF4-FFF2-40B4-BE49-F238E27FC236}">
                  <a16:creationId xmlns:a16="http://schemas.microsoft.com/office/drawing/2014/main" id="{6563EBA9-F5CA-4E7C-A601-BA632950169F}"/>
                </a:ext>
              </a:extLst>
            </p:cNvPr>
            <p:cNvSpPr>
              <a:spLocks/>
            </p:cNvSpPr>
            <p:nvPr userDrawn="1"/>
          </p:nvSpPr>
          <p:spPr bwMode="auto">
            <a:xfrm>
              <a:off x="6304197" y="3064386"/>
              <a:ext cx="472654" cy="190242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459" b="0" i="0" u="none" strike="noStrike" kern="1200" cap="none" spc="0" normalizeH="0" baseline="0" noProof="0">
                <a:ln>
                  <a:noFill/>
                </a:ln>
                <a:solidFill>
                  <a:srgbClr val="505050"/>
                </a:solidFill>
                <a:effectLst/>
                <a:uLnTx/>
                <a:uFillTx/>
                <a:latin typeface="Segoe UI"/>
                <a:ea typeface="+mn-ea"/>
                <a:cs typeface="+mn-cs"/>
              </a:endParaRPr>
            </a:p>
          </p:txBody>
        </p:sp>
      </p:grpSp>
    </p:spTree>
    <p:extLst>
      <p:ext uri="{BB962C8B-B14F-4D97-AF65-F5344CB8AC3E}">
        <p14:creationId xmlns:p14="http://schemas.microsoft.com/office/powerpoint/2010/main" val="20043242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6"/>
            <a:ext cx="11889564" cy="917575"/>
          </a:xfrm>
        </p:spPr>
        <p:txBody>
          <a:bodyPr/>
          <a:lstStyle>
            <a:lvl1pPr>
              <a:defRPr sz="4080"/>
            </a:lvl1pPr>
          </a:lstStyle>
          <a:p>
            <a:r>
              <a:rPr lang="en-US"/>
              <a:t>Click to edit Master title style</a:t>
            </a:r>
          </a:p>
        </p:txBody>
      </p:sp>
    </p:spTree>
    <p:extLst>
      <p:ext uri="{BB962C8B-B14F-4D97-AF65-F5344CB8AC3E}">
        <p14:creationId xmlns:p14="http://schemas.microsoft.com/office/powerpoint/2010/main" val="3005523478"/>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3pt 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108796929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Closing medium teal">
    <p:bg>
      <p:bgPr>
        <a:solidFill>
          <a:schemeClr val="tx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138" y="1882011"/>
            <a:ext cx="7604125" cy="1502728"/>
          </a:xfrm>
          <a:noFill/>
        </p:spPr>
        <p:txBody>
          <a:bodyPr lIns="0" tIns="0" rIns="0" bIns="0" anchor="t" anchorCtr="0"/>
          <a:lstStyle>
            <a:lvl1pPr>
              <a:lnSpc>
                <a:spcPct val="100000"/>
              </a:lnSpc>
              <a:spcAft>
                <a:spcPts val="1300"/>
              </a:spcAft>
              <a:defRPr sz="2600" spc="-50" baseline="0">
                <a:gradFill>
                  <a:gsLst>
                    <a:gs pos="0">
                      <a:schemeClr val="bg1"/>
                    </a:gs>
                    <a:gs pos="100000">
                      <a:schemeClr val="bg1"/>
                    </a:gs>
                  </a:gsLst>
                  <a:lin ang="5400000" scaled="1"/>
                </a:gradFill>
              </a:defRPr>
            </a:lvl1pPr>
          </a:lstStyle>
          <a:p>
            <a:r>
              <a:rPr lang="en-US"/>
              <a:t>Thank you.</a:t>
            </a:r>
          </a:p>
        </p:txBody>
      </p:sp>
    </p:spTree>
    <p:extLst>
      <p:ext uri="{BB962C8B-B14F-4D97-AF65-F5344CB8AC3E}">
        <p14:creationId xmlns:p14="http://schemas.microsoft.com/office/powerpoint/2010/main" val="14389510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7" y="3090314"/>
            <a:ext cx="9590081" cy="1828800"/>
          </a:xfrm>
          <a:noFill/>
        </p:spPr>
        <p:txBody>
          <a:bodyPr lIns="0" tIns="0" rIns="0" bIns="182880" anchor="b" anchorCtr="0"/>
          <a:lstStyle>
            <a:lvl1pPr>
              <a:defRPr sz="5398" strike="noStrike" spc="-150"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34978" y="4935118"/>
            <a:ext cx="9590081" cy="964256"/>
          </a:xfrm>
          <a:noFill/>
        </p:spPr>
        <p:txBody>
          <a:bodyPr lIns="0" tIns="0" rIns="0" bIns="0">
            <a:noAutofit/>
          </a:bodyPr>
          <a:lstStyle>
            <a:lvl1pPr marL="0" indent="0">
              <a:lnSpc>
                <a:spcPct val="100000"/>
              </a:lnSpc>
              <a:spcBef>
                <a:spcPts val="0"/>
              </a:spcBef>
              <a:buNone/>
              <a:defRPr sz="159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8159" y="445839"/>
            <a:ext cx="914400" cy="194005"/>
          </a:xfrm>
          <a:prstGeom prst="rect">
            <a:avLst/>
          </a:prstGeom>
        </p:spPr>
      </p:pic>
    </p:spTree>
    <p:extLst>
      <p:ext uri="{BB962C8B-B14F-4D97-AF65-F5344CB8AC3E}">
        <p14:creationId xmlns:p14="http://schemas.microsoft.com/office/powerpoint/2010/main" val="36461253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88682402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25170"/>
          </a:xfrm>
        </p:spPr>
        <p:txBody>
          <a:bodyPr>
            <a:spAutoFit/>
          </a:bodyPr>
          <a:lstStyle>
            <a:lvl1pPr>
              <a:defRPr sz="359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4052358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E2AD0-2B80-4FD7-995C-852A820F1B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D03665-6F8D-45E8-BC9D-8451D7A052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561BD6-9FC1-484A-9236-E1A339B97B1D}"/>
              </a:ext>
            </a:extLst>
          </p:cNvPr>
          <p:cNvSpPr>
            <a:spLocks noGrp="1"/>
          </p:cNvSpPr>
          <p:nvPr>
            <p:ph type="dt" sz="half" idx="10"/>
          </p:nvPr>
        </p:nvSpPr>
        <p:spPr/>
        <p:txBody>
          <a:bodyPr/>
          <a:lstStyle/>
          <a:p>
            <a:fld id="{13930D4B-3DDE-4FC1-BC06-C2FF0AE34D00}" type="datetimeFigureOut">
              <a:rPr lang="en-US" smtClean="0"/>
              <a:t>11/11/2019</a:t>
            </a:fld>
            <a:endParaRPr lang="en-US"/>
          </a:p>
        </p:txBody>
      </p:sp>
      <p:sp>
        <p:nvSpPr>
          <p:cNvPr id="5" name="Footer Placeholder 4">
            <a:extLst>
              <a:ext uri="{FF2B5EF4-FFF2-40B4-BE49-F238E27FC236}">
                <a16:creationId xmlns:a16="http://schemas.microsoft.com/office/drawing/2014/main" id="{7D7E3A16-D6B2-46B0-B804-A6F7E8055E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8BCF61-5429-4B02-8C51-93492568F9B9}"/>
              </a:ext>
            </a:extLst>
          </p:cNvPr>
          <p:cNvSpPr>
            <a:spLocks noGrp="1"/>
          </p:cNvSpPr>
          <p:nvPr>
            <p:ph type="sldNum" sz="quarter" idx="12"/>
          </p:nvPr>
        </p:nvSpPr>
        <p:spPr/>
        <p:txBody>
          <a:bodyPr/>
          <a:lstStyle/>
          <a:p>
            <a:fld id="{212B8E36-9649-4B32-B821-2EB6BC176183}" type="slidenum">
              <a:rPr lang="en-US" smtClean="0"/>
              <a:t>‹#›</a:t>
            </a:fld>
            <a:endParaRPr lang="en-US"/>
          </a:p>
        </p:txBody>
      </p:sp>
    </p:spTree>
    <p:extLst>
      <p:ext uri="{BB962C8B-B14F-4D97-AF65-F5344CB8AC3E}">
        <p14:creationId xmlns:p14="http://schemas.microsoft.com/office/powerpoint/2010/main" val="24385098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5" name="Footer Placeholder 14">
            <a:extLst>
              <a:ext uri="{FF2B5EF4-FFF2-40B4-BE49-F238E27FC236}">
                <a16:creationId xmlns:a16="http://schemas.microsoft.com/office/drawing/2014/main" id="{F746F0DD-0FC8-4999-9BE9-77C05794A9D1}"/>
              </a:ext>
            </a:extLst>
          </p:cNvPr>
          <p:cNvSpPr>
            <a:spLocks noGrp="1"/>
          </p:cNvSpPr>
          <p:nvPr>
            <p:ph type="ftr" sz="quarter" idx="3"/>
          </p:nvPr>
        </p:nvSpPr>
        <p:spPr>
          <a:xfrm>
            <a:off x="369095" y="6578602"/>
            <a:ext cx="11819049" cy="120651"/>
          </a:xfrm>
          <a:prstGeom prst="rect">
            <a:avLst/>
          </a:prstGeom>
        </p:spPr>
        <p:txBody>
          <a:bodyPr vert="horz" lIns="91440" tIns="45720" rIns="91440" bIns="45720" numCol="2" rtlCol="0" anchor="ctr"/>
          <a:lstStyle>
            <a:lvl1pPr algn="l">
              <a:defRPr sz="714">
                <a:gradFill>
                  <a:gsLst>
                    <a:gs pos="0">
                      <a:schemeClr val="bg1">
                        <a:lumMod val="50000"/>
                      </a:schemeClr>
                    </a:gs>
                    <a:gs pos="100000">
                      <a:schemeClr val="bg1">
                        <a:lumMod val="50000"/>
                      </a:schemeClr>
                    </a:gs>
                  </a:gsLst>
                  <a:lin ang="5400000" scaled="1"/>
                </a:gradFill>
              </a:defRPr>
            </a:lvl1pPr>
          </a:lstStyle>
          <a:p>
            <a:r>
              <a:rPr lang="en-US" dirty="0"/>
              <a:t>© Microsoft Corporation                                                                                  								                      Dynamics 365 </a:t>
            </a:r>
          </a:p>
        </p:txBody>
      </p:sp>
      <p:sp>
        <p:nvSpPr>
          <p:cNvPr id="3" name="Title 2">
            <a:extLst>
              <a:ext uri="{FF2B5EF4-FFF2-40B4-BE49-F238E27FC236}">
                <a16:creationId xmlns:a16="http://schemas.microsoft.com/office/drawing/2014/main" id="{8B4CB2F3-EC34-4627-B67F-1C2AAAA4081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9198689"/>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14947" y="3090314"/>
            <a:ext cx="9823498" cy="1828800"/>
          </a:xfrm>
          <a:noFill/>
        </p:spPr>
        <p:txBody>
          <a:bodyPr lIns="0" tIns="0" rIns="0" bIns="182880" anchor="b" anchorCtr="0"/>
          <a:lstStyle>
            <a:lvl1pPr>
              <a:defRPr sz="4799" strike="noStrike" spc="-50" baseline="0">
                <a:solidFill>
                  <a:schemeClr val="tx2"/>
                </a:solidFill>
              </a:defRPr>
            </a:lvl1pPr>
          </a:lstStyle>
          <a:p>
            <a:r>
              <a:rPr lang="en-US"/>
              <a:t>Microsoft 365</a:t>
            </a:r>
            <a:br>
              <a:rPr lang="en-US"/>
            </a:br>
            <a:r>
              <a:rPr lang="en-US"/>
              <a:t>title or event name</a:t>
            </a:r>
          </a:p>
        </p:txBody>
      </p:sp>
      <p:pic>
        <p:nvPicPr>
          <p:cNvPr id="9" name="Picture 8">
            <a:extLst>
              <a:ext uri="{FF2B5EF4-FFF2-40B4-BE49-F238E27FC236}">
                <a16:creationId xmlns:a16="http://schemas.microsoft.com/office/drawing/2014/main" id="{B96E6BB0-6D6D-483B-96A8-7993672827D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9748" y="262441"/>
            <a:ext cx="2311755" cy="580522"/>
          </a:xfrm>
          <a:prstGeom prst="rect">
            <a:avLst/>
          </a:prstGeom>
        </p:spPr>
      </p:pic>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74162" y="4944165"/>
            <a:ext cx="9795376" cy="760208"/>
          </a:xfrm>
        </p:spPr>
        <p:txBody>
          <a:bodyPr/>
          <a:lstStyle>
            <a:lvl1pPr>
              <a:defRPr sz="1800"/>
            </a:lvl1pPr>
            <a:lvl2pPr>
              <a:defRPr sz="1800"/>
            </a:lvl2pPr>
            <a:lvl3pPr>
              <a:defRPr sz="1399"/>
            </a:lvl3pPr>
            <a:lvl4pPr>
              <a:defRPr sz="1399"/>
            </a:lvl4pPr>
            <a:lvl5pPr>
              <a:defRPr sz="1049"/>
            </a:lvl5pPr>
          </a:lstStyle>
          <a:p>
            <a:pPr lvl="0"/>
            <a:r>
              <a:rPr lang="en-US"/>
              <a:t>Author name</a:t>
            </a:r>
          </a:p>
          <a:p>
            <a:pPr lvl="1"/>
            <a:r>
              <a:rPr lang="en-US"/>
              <a:t>Date</a:t>
            </a:r>
          </a:p>
        </p:txBody>
      </p:sp>
    </p:spTree>
    <p:extLst>
      <p:ext uri="{BB962C8B-B14F-4D97-AF65-F5344CB8AC3E}">
        <p14:creationId xmlns:p14="http://schemas.microsoft.com/office/powerpoint/2010/main" val="20516085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74163" y="4944166"/>
            <a:ext cx="9801726" cy="742382"/>
          </a:xfrm>
        </p:spPr>
        <p:txBody>
          <a:bodyPr/>
          <a:lstStyle>
            <a:lvl1pPr>
              <a:defRPr sz="1800">
                <a:solidFill>
                  <a:schemeClr val="bg1"/>
                </a:solidFill>
              </a:defRPr>
            </a:lvl1pPr>
            <a:lvl2pPr>
              <a:defRPr sz="1800">
                <a:solidFill>
                  <a:schemeClr val="bg1"/>
                </a:solidFill>
              </a:defRPr>
            </a:lvl2pPr>
            <a:lvl3pPr>
              <a:defRPr sz="1399"/>
            </a:lvl3pPr>
            <a:lvl4pPr>
              <a:defRPr sz="1399"/>
            </a:lvl4pPr>
            <a:lvl5pPr>
              <a:defRPr sz="1049"/>
            </a:lvl5pPr>
          </a:lstStyle>
          <a:p>
            <a:pPr lvl="0"/>
            <a:r>
              <a:rPr lang="en-US"/>
              <a:t>Author name</a:t>
            </a:r>
          </a:p>
          <a:p>
            <a:pPr lvl="1"/>
            <a:r>
              <a:rPr lang="en-US"/>
              <a:t>Date</a:t>
            </a:r>
          </a:p>
        </p:txBody>
      </p:sp>
      <p:pic>
        <p:nvPicPr>
          <p:cNvPr id="7" name="Picture 6">
            <a:extLst>
              <a:ext uri="{FF2B5EF4-FFF2-40B4-BE49-F238E27FC236}">
                <a16:creationId xmlns:a16="http://schemas.microsoft.com/office/drawing/2014/main" id="{B91B10E9-B345-4651-9C8F-A65540E0D2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9748" y="262290"/>
            <a:ext cx="2311755" cy="580522"/>
          </a:xfrm>
          <a:prstGeom prst="rect">
            <a:avLst/>
          </a:prstGeom>
        </p:spPr>
      </p:pic>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15561" y="3090314"/>
            <a:ext cx="9823498" cy="1828800"/>
          </a:xfrm>
          <a:noFill/>
        </p:spPr>
        <p:txBody>
          <a:bodyPr lIns="0" tIns="0" rIns="0" bIns="182880" anchor="b" anchorCtr="0"/>
          <a:lstStyle>
            <a:lvl1pPr>
              <a:defRPr sz="4799" strike="noStrike" spc="-50" baseline="0">
                <a:solidFill>
                  <a:schemeClr val="accent5"/>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15226302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7" name="Picture 6" descr="A large ship in the water&#10;&#10;Description generated with high confidence">
            <a:extLst>
              <a:ext uri="{FF2B5EF4-FFF2-40B4-BE49-F238E27FC236}">
                <a16:creationId xmlns:a16="http://schemas.microsoft.com/office/drawing/2014/main" id="{34B3D0B0-D426-4989-BEC9-F7FE8B5D8AC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36" b="15289"/>
          <a:stretch/>
        </p:blipFill>
        <p:spPr>
          <a:xfrm flipH="1">
            <a:off x="0" y="0"/>
            <a:ext cx="12436475" cy="6994525"/>
          </a:xfrm>
          <a:prstGeom prst="rect">
            <a:avLst/>
          </a:prstGeom>
        </p:spPr>
      </p:pic>
      <p:sp>
        <p:nvSpPr>
          <p:cNvPr id="5" name="Text Placeholder 4"/>
          <p:cNvSpPr>
            <a:spLocks noGrp="1"/>
          </p:cNvSpPr>
          <p:nvPr>
            <p:ph type="body" sz="quarter" idx="12" hasCustomPrompt="1"/>
          </p:nvPr>
        </p:nvSpPr>
        <p:spPr>
          <a:xfrm>
            <a:off x="276540" y="4931535"/>
            <a:ext cx="7465490" cy="1077419"/>
          </a:xfrm>
          <a:noFill/>
        </p:spPr>
        <p:txBody>
          <a:bodyPr lIns="146304" tIns="109728" rIns="146304" bIns="109728">
            <a:noAutofit/>
          </a:bodyPr>
          <a:lstStyle>
            <a:lvl1pPr marL="0" indent="0">
              <a:spcBef>
                <a:spcPts val="0"/>
              </a:spcBef>
              <a:buNone/>
              <a:defRPr sz="3264" spc="0" baseline="0">
                <a:solidFill>
                  <a:schemeClr val="tx1"/>
                </a:solidFill>
                <a:latin typeface="+mn-lt"/>
              </a:defRPr>
            </a:lvl1pPr>
          </a:lstStyle>
          <a:p>
            <a:pPr lvl="0"/>
            <a:r>
              <a:rPr lang="en-US"/>
              <a:t>Speaker Name</a:t>
            </a:r>
          </a:p>
        </p:txBody>
      </p:sp>
      <p:sp>
        <p:nvSpPr>
          <p:cNvPr id="9" name="Title 1"/>
          <p:cNvSpPr>
            <a:spLocks noGrp="1"/>
          </p:cNvSpPr>
          <p:nvPr>
            <p:ph type="title" hasCustomPrompt="1"/>
          </p:nvPr>
        </p:nvSpPr>
        <p:spPr>
          <a:xfrm>
            <a:off x="274702" y="1383764"/>
            <a:ext cx="7467328" cy="2420665"/>
          </a:xfrm>
          <a:noFill/>
        </p:spPr>
        <p:txBody>
          <a:bodyPr lIns="146304" tIns="91440" rIns="146304" bIns="91440" anchor="b" anchorCtr="0"/>
          <a:lstStyle>
            <a:lvl1pPr>
              <a:defRPr sz="4896" spc="-100" baseline="0">
                <a:solidFill>
                  <a:schemeClr val="tx2"/>
                </a:solidFill>
              </a:defRPr>
            </a:lvl1pPr>
          </a:lstStyle>
          <a:p>
            <a:r>
              <a:rPr lang="en-US"/>
              <a:t>Presentation title</a:t>
            </a:r>
          </a:p>
        </p:txBody>
      </p:sp>
      <p:grpSp>
        <p:nvGrpSpPr>
          <p:cNvPr id="17" name="Group 16">
            <a:extLst>
              <a:ext uri="{FF2B5EF4-FFF2-40B4-BE49-F238E27FC236}">
                <a16:creationId xmlns:a16="http://schemas.microsoft.com/office/drawing/2014/main" id="{0E0B2B9E-2428-4BDE-BACC-52BB85E1F520}"/>
              </a:ext>
            </a:extLst>
          </p:cNvPr>
          <p:cNvGrpSpPr>
            <a:grpSpLocks noChangeAspect="1"/>
          </p:cNvGrpSpPr>
          <p:nvPr userDrawn="1"/>
        </p:nvGrpSpPr>
        <p:grpSpPr bwMode="gray">
          <a:xfrm>
            <a:off x="457202" y="479427"/>
            <a:ext cx="1681413" cy="360979"/>
            <a:chOff x="457200" y="1643393"/>
            <a:chExt cx="4492753" cy="964540"/>
          </a:xfrm>
        </p:grpSpPr>
        <p:pic>
          <p:nvPicPr>
            <p:cNvPr id="18" name="Picture 17">
              <a:extLst>
                <a:ext uri="{FF2B5EF4-FFF2-40B4-BE49-F238E27FC236}">
                  <a16:creationId xmlns:a16="http://schemas.microsoft.com/office/drawing/2014/main" id="{24D5215C-133D-4950-AD0D-20DDE01D7408}"/>
                </a:ext>
              </a:extLst>
            </p:cNvPr>
            <p:cNvPicPr>
              <a:picLocks noChangeAspect="1"/>
            </p:cNvPicPr>
            <p:nvPr/>
          </p:nvPicPr>
          <p:blipFill>
            <a:blip r:embed="rId3"/>
            <a:stretch>
              <a:fillRect/>
            </a:stretch>
          </p:blipFill>
          <p:spPr bwMode="gray">
            <a:xfrm>
              <a:off x="457200" y="1643393"/>
              <a:ext cx="964540" cy="964540"/>
            </a:xfrm>
            <a:prstGeom prst="rect">
              <a:avLst/>
            </a:prstGeom>
          </p:spPr>
        </p:pic>
        <p:sp>
          <p:nvSpPr>
            <p:cNvPr id="19" name="Freeform 12">
              <a:extLst>
                <a:ext uri="{FF2B5EF4-FFF2-40B4-BE49-F238E27FC236}">
                  <a16:creationId xmlns:a16="http://schemas.microsoft.com/office/drawing/2014/main" id="{4CFC362B-B32D-44C2-82FD-945EBAD98440}"/>
                </a:ext>
              </a:extLst>
            </p:cNvPr>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Tree>
    <p:extLst>
      <p:ext uri="{BB962C8B-B14F-4D97-AF65-F5344CB8AC3E}">
        <p14:creationId xmlns:p14="http://schemas.microsoft.com/office/powerpoint/2010/main" val="38294692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strike="noStrike">
                <a:solidFill>
                  <a:schemeClr val="tx1"/>
                </a:solidFill>
              </a:defRPr>
            </a:lvl1pPr>
          </a:lstStyle>
          <a:p>
            <a:r>
              <a:rPr lang="en-US"/>
              <a:t>Title</a:t>
            </a:r>
          </a:p>
        </p:txBody>
      </p:sp>
      <p:sp>
        <p:nvSpPr>
          <p:cNvPr id="4" name="Footer Placeholder 14">
            <a:extLst>
              <a:ext uri="{FF2B5EF4-FFF2-40B4-BE49-F238E27FC236}">
                <a16:creationId xmlns:a16="http://schemas.microsoft.com/office/drawing/2014/main" id="{1828F2BE-04D0-4952-849E-6909AD3A60E9}"/>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563">
              <a:defRPr/>
            </a:pPr>
            <a:r>
              <a:rPr lang="en-US">
                <a:solidFill>
                  <a:srgbClr val="FFFFFF">
                    <a:lumMod val="65000"/>
                  </a:srgbClr>
                </a:solidFill>
              </a:rPr>
              <a:t>© Microsoft Corporation                                                                                  								                      Dynamics 365 </a:t>
            </a:r>
          </a:p>
        </p:txBody>
      </p:sp>
    </p:spTree>
    <p:extLst>
      <p:ext uri="{BB962C8B-B14F-4D97-AF65-F5344CB8AC3E}">
        <p14:creationId xmlns:p14="http://schemas.microsoft.com/office/powerpoint/2010/main" val="1466077075"/>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960439"/>
            <a:ext cx="7604124" cy="3629025"/>
          </a:xfrm>
          <a:noFill/>
        </p:spPr>
        <p:txBody>
          <a:bodyPr vert="horz" wrap="square" lIns="0" tIns="0" rIns="0" bIns="0" rtlCol="0" anchor="t" anchorCtr="0">
            <a:noAutofit/>
          </a:bodyPr>
          <a:lstStyle>
            <a:lvl1pPr>
              <a:defRPr lang="en-US" sz="4799" spc="-50" baseline="0" dirty="0">
                <a:solidFill>
                  <a:schemeClr val="tx2"/>
                </a:solidFill>
              </a:defRPr>
            </a:lvl1pPr>
          </a:lstStyle>
          <a:p>
            <a:pPr marL="0" lvl="0">
              <a:lnSpc>
                <a:spcPts val="5599"/>
              </a:lnSpc>
            </a:pPr>
            <a:r>
              <a:rPr lang="en-US"/>
              <a:t>Section title</a:t>
            </a:r>
          </a:p>
        </p:txBody>
      </p:sp>
    </p:spTree>
    <p:extLst>
      <p:ext uri="{BB962C8B-B14F-4D97-AF65-F5344CB8AC3E}">
        <p14:creationId xmlns:p14="http://schemas.microsoft.com/office/powerpoint/2010/main" val="9740501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65138" y="960439"/>
            <a:ext cx="7604124" cy="3629025"/>
          </a:xfrm>
          <a:noFill/>
        </p:spPr>
        <p:txBody>
          <a:bodyPr vert="horz" wrap="square" lIns="0" tIns="0" rIns="0" bIns="0" rtlCol="0" anchor="t" anchorCtr="0">
            <a:noAutofit/>
          </a:bodyPr>
          <a:lstStyle>
            <a:lvl1pPr>
              <a:defRPr lang="en-US" sz="4799" spc="-50" baseline="0" dirty="0">
                <a:solidFill>
                  <a:schemeClr val="accent5"/>
                </a:solidFill>
              </a:defRPr>
            </a:lvl1pPr>
          </a:lstStyle>
          <a:p>
            <a:pPr marL="0" lvl="0">
              <a:lnSpc>
                <a:spcPts val="5599"/>
              </a:lnSpc>
            </a:pPr>
            <a:r>
              <a:rPr lang="en-US"/>
              <a:t>Section title</a:t>
            </a:r>
          </a:p>
        </p:txBody>
      </p:sp>
    </p:spTree>
    <p:extLst>
      <p:ext uri="{BB962C8B-B14F-4D97-AF65-F5344CB8AC3E}">
        <p14:creationId xmlns:p14="http://schemas.microsoft.com/office/powerpoint/2010/main" val="25121333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354763" y="0"/>
            <a:ext cx="6081712" cy="6994525"/>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2" name="Title 1"/>
          <p:cNvSpPr>
            <a:spLocks noGrp="1"/>
          </p:cNvSpPr>
          <p:nvPr>
            <p:ph type="title" hasCustomPrompt="1"/>
          </p:nvPr>
        </p:nvSpPr>
        <p:spPr>
          <a:xfrm>
            <a:off x="465139" y="632780"/>
            <a:ext cx="5653087" cy="411162"/>
          </a:xfrm>
        </p:spPr>
        <p:txBody>
          <a:bodyPr wrap="square" lIns="0" tIns="0" rIns="0" bIns="0">
            <a:spAutoFit/>
          </a:bodyPr>
          <a:lstStyle>
            <a:lvl1pPr>
              <a:lnSpc>
                <a:spcPts val="3199"/>
              </a:lnSpc>
              <a:defRPr sz="2800" baseline="0">
                <a:solidFill>
                  <a:schemeClr val="tx1"/>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65138" y="2410677"/>
            <a:ext cx="4919662" cy="2755420"/>
          </a:xfrm>
        </p:spPr>
        <p:txBody>
          <a:bodyPr lIns="0" tIns="0" rIns="0" bIns="0"/>
          <a:lstStyle>
            <a:lvl1pPr marL="0" indent="0">
              <a:lnSpc>
                <a:spcPts val="1800"/>
              </a:lnSpc>
              <a:spcBef>
                <a:spcPts val="1224"/>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65139" y="1960861"/>
            <a:ext cx="4919661" cy="307777"/>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557" indent="0">
              <a:buNone/>
              <a:defRPr/>
            </a:lvl2pPr>
            <a:lvl3pPr marL="457112" indent="0">
              <a:buNone/>
              <a:defRPr/>
            </a:lvl3pPr>
            <a:lvl4pPr marL="685669" indent="0">
              <a:buNone/>
              <a:defRPr/>
            </a:lvl4pPr>
            <a:lvl5pPr marL="914224" indent="0">
              <a:buNone/>
              <a:defRPr/>
            </a:lvl5pPr>
          </a:lstStyle>
          <a:p>
            <a:pPr lvl="0"/>
            <a:r>
              <a:rPr lang="en-US"/>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563">
              <a:defRPr/>
            </a:pPr>
            <a:r>
              <a:rPr lang="en-US">
                <a:solidFill>
                  <a:srgbClr val="FFFFFF">
                    <a:lumMod val="65000"/>
                  </a:srgbClr>
                </a:solidFill>
              </a:rPr>
              <a:t>© Microsoft Corporation                                                                                  							</a:t>
            </a:r>
          </a:p>
        </p:txBody>
      </p:sp>
    </p:spTree>
    <p:extLst>
      <p:ext uri="{BB962C8B-B14F-4D97-AF65-F5344CB8AC3E}">
        <p14:creationId xmlns:p14="http://schemas.microsoft.com/office/powerpoint/2010/main" val="283841556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28698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92104"/>
            <a:ext cx="11904662" cy="965974"/>
          </a:xfrm>
        </p:spPr>
        <p:txBody>
          <a:bodyPr tIns="146304" bIns="146304"/>
          <a:lstStyle>
            <a:lvl1pPr algn="l" defTabSz="913664" rtl="0" eaLnBrk="1" latinLnBrk="0" hangingPunct="1">
              <a:lnSpc>
                <a:spcPct val="90000"/>
              </a:lnSpc>
              <a:spcBef>
                <a:spcPct val="0"/>
              </a:spcBef>
              <a:buNone/>
              <a:defRPr lang="en-US" sz="4796" b="0" i="0" kern="1200" cap="none" spc="-100" baseline="0" dirty="0">
                <a:ln w="3175">
                  <a:noFill/>
                </a:ln>
                <a:gradFill>
                  <a:gsLst>
                    <a:gs pos="15029">
                      <a:schemeClr val="tx1"/>
                    </a:gs>
                    <a:gs pos="21538">
                      <a:schemeClr val="tx1"/>
                    </a:gs>
                  </a:gsLst>
                  <a:lin ang="5400000" scaled="0"/>
                </a:gradFill>
                <a:effectLst/>
                <a:latin typeface="+mj-lt"/>
                <a:ea typeface="Segoe UI Semibold" panose="020B0702040204020203" pitchFamily="34" charset="0"/>
                <a:cs typeface="Segoe UI Semibold" panose="020B0702040204020203" pitchFamily="34" charset="0"/>
              </a:defRPr>
            </a:lvl1pPr>
          </a:lstStyle>
          <a:p>
            <a:r>
              <a:rPr lang="en-US"/>
              <a:t>Title of the page</a:t>
            </a:r>
          </a:p>
        </p:txBody>
      </p:sp>
    </p:spTree>
    <p:extLst>
      <p:ext uri="{BB962C8B-B14F-4D97-AF65-F5344CB8AC3E}">
        <p14:creationId xmlns:p14="http://schemas.microsoft.com/office/powerpoint/2010/main" val="356583453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EB26-4929-4DF6-88F4-86BD30B030F0}"/>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CE84A1E2-FD55-4915-80F8-BF7E83E7C10E}"/>
              </a:ext>
            </a:extLst>
          </p:cNvPr>
          <p:cNvSpPr>
            <a:spLocks noGrp="1"/>
          </p:cNvSpPr>
          <p:nvPr>
            <p:ph type="body" sz="quarter" idx="10"/>
          </p:nvPr>
        </p:nvSpPr>
        <p:spPr>
          <a:xfrm>
            <a:off x="163611" y="-1331300"/>
            <a:ext cx="11652054" cy="430759"/>
          </a:xfrm>
          <a:prstGeom prst="rect">
            <a:avLst/>
          </a:prstGeom>
        </p:spPr>
        <p:txBody>
          <a:bodyPr/>
          <a:lstStyle>
            <a:lvl1pPr algn="ctr">
              <a:defRPr sz="1598">
                <a:solidFill>
                  <a:schemeClr val="accent5"/>
                </a:solidFill>
              </a:defRPr>
            </a:lvl1pPr>
          </a:lstStyle>
          <a:p>
            <a:pPr lvl="0"/>
            <a:r>
              <a:rPr lang="en-US"/>
              <a:t>Edit Master text styles</a:t>
            </a:r>
          </a:p>
        </p:txBody>
      </p:sp>
    </p:spTree>
    <p:extLst>
      <p:ext uri="{BB962C8B-B14F-4D97-AF65-F5344CB8AC3E}">
        <p14:creationId xmlns:p14="http://schemas.microsoft.com/office/powerpoint/2010/main" val="360683345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Slide 2">
    <p:bg>
      <p:bgPr>
        <a:solidFill>
          <a:srgbClr val="E6E6E6"/>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95915" y="3095523"/>
            <a:ext cx="9327356" cy="508601"/>
          </a:xfrm>
          <a:noFill/>
        </p:spPr>
        <p:txBody>
          <a:bodyPr lIns="0" tIns="0" rIns="0" bIns="0" anchor="b" anchorCtr="0">
            <a:spAutoFit/>
          </a:bodyPr>
          <a:lstStyle>
            <a:lvl1pPr>
              <a:defRPr sz="3672" spc="-51"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5" y="4041283"/>
            <a:ext cx="9327356" cy="313904"/>
          </a:xfrm>
          <a:noFill/>
        </p:spPr>
        <p:txBody>
          <a:bodyPr wrap="square" lIns="0" tIns="0" rIns="0" bIns="0">
            <a:spAutoFit/>
          </a:bodyPr>
          <a:lstStyle>
            <a:lvl1pPr marL="0" indent="0">
              <a:spcBef>
                <a:spcPts val="0"/>
              </a:spcBef>
              <a:buNone/>
              <a:defRPr sz="204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descr="Microsoft logo, gray text version">
            <a:extLst>
              <a:ext uri="{FF2B5EF4-FFF2-40B4-BE49-F238E27FC236}">
                <a16:creationId xmlns:a16="http://schemas.microsoft.com/office/drawing/2014/main" id="{4FAEBF5F-254D-4FC8-B37A-89182A0688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95914" y="6101866"/>
            <a:ext cx="1393840" cy="298433"/>
          </a:xfrm>
          <a:prstGeom prst="rect">
            <a:avLst/>
          </a:prstGeom>
        </p:spPr>
      </p:pic>
      <p:pic>
        <p:nvPicPr>
          <p:cNvPr id="6" name="Picture 5">
            <a:extLst>
              <a:ext uri="{FF2B5EF4-FFF2-40B4-BE49-F238E27FC236}">
                <a16:creationId xmlns:a16="http://schemas.microsoft.com/office/drawing/2014/main" id="{5DA0DBCF-7E94-4683-A480-55F68FFBC58E}"/>
              </a:ext>
            </a:extLst>
          </p:cNvPr>
          <p:cNvPicPr>
            <a:picLocks noChangeAspect="1"/>
          </p:cNvPicPr>
          <p:nvPr userDrawn="1"/>
        </p:nvPicPr>
        <p:blipFill>
          <a:blip r:embed="rId3"/>
          <a:stretch>
            <a:fillRect/>
          </a:stretch>
        </p:blipFill>
        <p:spPr>
          <a:xfrm>
            <a:off x="595916" y="607534"/>
            <a:ext cx="1310069" cy="512932"/>
          </a:xfrm>
          <a:prstGeom prst="rect">
            <a:avLst/>
          </a:prstGeom>
        </p:spPr>
      </p:pic>
    </p:spTree>
    <p:extLst>
      <p:ext uri="{BB962C8B-B14F-4D97-AF65-F5344CB8AC3E}">
        <p14:creationId xmlns:p14="http://schemas.microsoft.com/office/powerpoint/2010/main" val="22889970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cus story">
    <p:spTree>
      <p:nvGrpSpPr>
        <p:cNvPr id="1" name=""/>
        <p:cNvGrpSpPr/>
        <p:nvPr/>
      </p:nvGrpSpPr>
      <p:grpSpPr>
        <a:xfrm>
          <a:off x="0" y="0"/>
          <a:ext cx="0" cy="0"/>
          <a:chOff x="0" y="0"/>
          <a:chExt cx="0" cy="0"/>
        </a:xfrm>
      </p:grpSpPr>
      <p:sp>
        <p:nvSpPr>
          <p:cNvPr id="20" name="Picture Placeholder 144"/>
          <p:cNvSpPr>
            <a:spLocks noGrp="1"/>
          </p:cNvSpPr>
          <p:nvPr>
            <p:ph type="pic" sz="quarter" idx="20" hasCustomPrompt="1"/>
          </p:nvPr>
        </p:nvSpPr>
        <p:spPr>
          <a:xfrm>
            <a:off x="1" y="1"/>
            <a:ext cx="12436475" cy="3049864"/>
          </a:xfrm>
          <a:prstGeom prst="rect">
            <a:avLst/>
          </a:prstGeom>
        </p:spPr>
        <p:txBody>
          <a:bodyPr anchor="ctr" anchorCtr="0">
            <a:noAutofit/>
          </a:bodyPr>
          <a:lstStyle>
            <a:lvl1pPr marL="0" indent="0" algn="ctr">
              <a:buNone/>
              <a:defRPr>
                <a:solidFill>
                  <a:schemeClr val="bg1"/>
                </a:solidFill>
              </a:defRPr>
            </a:lvl1pPr>
          </a:lstStyle>
          <a:p>
            <a:r>
              <a:rPr lang="en-US"/>
              <a:t>Drag picture here</a:t>
            </a:r>
          </a:p>
        </p:txBody>
      </p:sp>
      <p:sp>
        <p:nvSpPr>
          <p:cNvPr id="14" name="Rectangle 13"/>
          <p:cNvSpPr/>
          <p:nvPr/>
        </p:nvSpPr>
        <p:spPr>
          <a:xfrm>
            <a:off x="0" y="5802865"/>
            <a:ext cx="12436475" cy="1191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384"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Segoe UI"/>
              <a:ea typeface="+mn-ea"/>
              <a:cs typeface="+mn-cs"/>
            </a:endParaRPr>
          </a:p>
        </p:txBody>
      </p:sp>
      <p:sp>
        <p:nvSpPr>
          <p:cNvPr id="40" name="Picture Placeholder 144"/>
          <p:cNvSpPr>
            <a:spLocks noGrp="1"/>
          </p:cNvSpPr>
          <p:nvPr>
            <p:ph type="pic" sz="quarter" idx="36" hasCustomPrompt="1"/>
          </p:nvPr>
        </p:nvSpPr>
        <p:spPr>
          <a:xfrm>
            <a:off x="206562" y="5895248"/>
            <a:ext cx="2106035" cy="850988"/>
          </a:xfrm>
          <a:prstGeom prst="rect">
            <a:avLst/>
          </a:prstGeom>
        </p:spPr>
        <p:txBody>
          <a:bodyPr anchor="ctr" anchorCtr="0">
            <a:noAutofit/>
          </a:bodyPr>
          <a:lstStyle>
            <a:lvl1pPr marL="0" indent="0" algn="ctr">
              <a:buNone/>
              <a:defRPr sz="1598">
                <a:solidFill>
                  <a:srgbClr val="7030A0"/>
                </a:solidFill>
              </a:defRPr>
            </a:lvl1pPr>
          </a:lstStyle>
          <a:p>
            <a:r>
              <a:rPr lang="en-US"/>
              <a:t>Drag logo here</a:t>
            </a:r>
          </a:p>
        </p:txBody>
      </p:sp>
      <p:sp>
        <p:nvSpPr>
          <p:cNvPr id="19" name="Text Placeholder 5">
            <a:extLst>
              <a:ext uri="{FF2B5EF4-FFF2-40B4-BE49-F238E27FC236}">
                <a16:creationId xmlns:a16="http://schemas.microsoft.com/office/drawing/2014/main" id="{0BEB2C19-B580-42BE-A379-523C061F5980}"/>
              </a:ext>
            </a:extLst>
          </p:cNvPr>
          <p:cNvSpPr>
            <a:spLocks noGrp="1"/>
          </p:cNvSpPr>
          <p:nvPr>
            <p:ph type="body" sz="quarter" idx="39"/>
          </p:nvPr>
        </p:nvSpPr>
        <p:spPr>
          <a:xfrm>
            <a:off x="275290" y="3370396"/>
            <a:ext cx="3603693" cy="1229504"/>
          </a:xfrm>
        </p:spPr>
        <p:txBody>
          <a:bodyPr/>
          <a:lstStyle>
            <a:lvl1pPr>
              <a:spcAft>
                <a:spcPts val="600"/>
              </a:spcAft>
              <a:defRPr sz="1333" i="1">
                <a:solidFill>
                  <a:schemeClr val="tx1"/>
                </a:solidFill>
              </a:defRPr>
            </a:lvl1pPr>
            <a:lvl2pPr>
              <a:spcBef>
                <a:spcPts val="0"/>
              </a:spcBef>
              <a:spcAft>
                <a:spcPts val="500"/>
              </a:spcAft>
              <a:defRPr sz="1000" i="1" cap="none" baseline="0">
                <a:solidFill>
                  <a:schemeClr val="tx1"/>
                </a:solidFill>
              </a:defRPr>
            </a:lvl2pPr>
            <a:lvl3pPr>
              <a:spcBef>
                <a:spcPts val="0"/>
              </a:spcBef>
              <a:spcAft>
                <a:spcPts val="500"/>
              </a:spcAft>
              <a:defRPr lang="en-US" sz="916" i="1" kern="1200" cap="none" spc="0" baseline="0" dirty="0">
                <a:solidFill>
                  <a:schemeClr val="tx1"/>
                </a:solidFill>
                <a:latin typeface="Segoe UI" panose="020B0502040204020203" pitchFamily="34" charset="0"/>
                <a:ea typeface="+mn-ea"/>
                <a:cs typeface="Segoe UI" panose="020B0502040204020203" pitchFamily="34" charset="0"/>
              </a:defRPr>
            </a:lvl3pPr>
            <a:lvl4pPr>
              <a:spcBef>
                <a:spcPts val="0"/>
              </a:spcBef>
              <a:spcAft>
                <a:spcPts val="500"/>
              </a:spcAft>
              <a:defRPr lang="en-US" sz="916" i="1" kern="1200" cap="none" spc="0" baseline="0" dirty="0">
                <a:solidFill>
                  <a:schemeClr val="tx1"/>
                </a:solidFill>
                <a:latin typeface="Segoe UI" panose="020B0502040204020203" pitchFamily="34" charset="0"/>
                <a:ea typeface="+mn-ea"/>
                <a:cs typeface="Segoe UI" panose="020B0502040204020203" pitchFamily="34" charset="0"/>
              </a:defRPr>
            </a:lvl4pPr>
            <a:lvl5pPr>
              <a:spcBef>
                <a:spcPts val="0"/>
              </a:spcBef>
              <a:spcAft>
                <a:spcPts val="500"/>
              </a:spcAft>
              <a:defRPr lang="en-US" sz="875" i="1" kern="1200" cap="none" spc="0" baseline="0" dirty="0">
                <a:solidFill>
                  <a:schemeClr val="tx1"/>
                </a:solidFill>
                <a:latin typeface="Segoe UI" panose="020B0502040204020203" pitchFamily="34" charset="0"/>
                <a:ea typeface="+mn-ea"/>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7">
            <a:extLst>
              <a:ext uri="{FF2B5EF4-FFF2-40B4-BE49-F238E27FC236}">
                <a16:creationId xmlns:a16="http://schemas.microsoft.com/office/drawing/2014/main" id="{814B4C81-2DCF-4384-8123-58DAAA46854A}"/>
              </a:ext>
            </a:extLst>
          </p:cNvPr>
          <p:cNvSpPr>
            <a:spLocks noGrp="1"/>
          </p:cNvSpPr>
          <p:nvPr>
            <p:ph type="body" sz="quarter" idx="42"/>
          </p:nvPr>
        </p:nvSpPr>
        <p:spPr>
          <a:xfrm>
            <a:off x="4083619" y="3411049"/>
            <a:ext cx="8166634" cy="1826013"/>
          </a:xfrm>
        </p:spPr>
        <p:txBody>
          <a:bodyPr/>
          <a:lstStyle>
            <a:lvl1pPr>
              <a:spcAft>
                <a:spcPts val="600"/>
              </a:spcAft>
              <a:defRPr>
                <a:solidFill>
                  <a:schemeClr val="tx1"/>
                </a:solidFill>
              </a:defRPr>
            </a:lvl1pPr>
            <a:lvl2pPr>
              <a:spcAft>
                <a:spcPts val="600"/>
              </a:spcAft>
              <a:defRPr>
                <a:solidFill>
                  <a:schemeClr val="tx1"/>
                </a:solidFill>
              </a:defRPr>
            </a:lvl2pPr>
            <a:lvl3pPr>
              <a:spcAft>
                <a:spcPts val="600"/>
              </a:spcAft>
              <a:defRPr>
                <a:solidFill>
                  <a:schemeClr val="tx1"/>
                </a:solidFill>
              </a:defRPr>
            </a:lvl3pPr>
            <a:lvl4pPr>
              <a:defRPr>
                <a:solidFill>
                  <a:schemeClr val="tx1"/>
                </a:solidFill>
              </a:defRPr>
            </a:lvl4pPr>
            <a:lvl5pPr>
              <a:defRPr sz="1166"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4" name="Straight Connector 23">
            <a:extLst>
              <a:ext uri="{FF2B5EF4-FFF2-40B4-BE49-F238E27FC236}">
                <a16:creationId xmlns:a16="http://schemas.microsoft.com/office/drawing/2014/main" id="{20CCB87A-2DC4-4690-AD4E-8D17752DD99D}"/>
              </a:ext>
            </a:extLst>
          </p:cNvPr>
          <p:cNvCxnSpPr/>
          <p:nvPr userDrawn="1"/>
        </p:nvCxnSpPr>
        <p:spPr>
          <a:xfrm>
            <a:off x="3989102" y="3370395"/>
            <a:ext cx="0" cy="2103120"/>
          </a:xfrm>
          <a:prstGeom prst="line">
            <a:avLst/>
          </a:prstGeom>
          <a:ln w="1270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50733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354763" y="0"/>
            <a:ext cx="6081712" cy="6994525"/>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21747" y="1772941"/>
            <a:ext cx="4919661" cy="269304"/>
          </a:xfrm>
        </p:spPr>
        <p:txBody>
          <a:bodyPr wrap="square" lIns="0" tIns="0" rIns="0" bIns="0">
            <a:spAutoFit/>
          </a:bodyPr>
          <a:lstStyle>
            <a:lvl1pPr marL="0" indent="0">
              <a:lnSpc>
                <a:spcPts val="2134"/>
              </a:lnSpc>
              <a:buNone/>
              <a:defRPr lang="en-US" sz="1778" kern="1200" spc="0" baseline="0" dirty="0">
                <a:solidFill>
                  <a:schemeClr val="tx2"/>
                </a:solidFill>
                <a:latin typeface="+mn-lt"/>
                <a:ea typeface="+mn-ea"/>
                <a:cs typeface="+mn-cs"/>
              </a:defRPr>
            </a:lvl1pPr>
            <a:lvl2pPr marL="203166" indent="0">
              <a:buNone/>
              <a:defRPr/>
            </a:lvl2pPr>
            <a:lvl3pPr marL="406333" indent="0">
              <a:buNone/>
              <a:defRPr/>
            </a:lvl3pPr>
            <a:lvl4pPr marL="609498" indent="0">
              <a:buNone/>
              <a:defRPr/>
            </a:lvl4pPr>
            <a:lvl5pPr marL="812663" indent="0">
              <a:buNone/>
              <a:defRPr/>
            </a:lvl5pPr>
          </a:lstStyle>
          <a:p>
            <a:pPr lvl="0"/>
            <a:r>
              <a:rPr lang="en-US"/>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9095" y="6578602"/>
            <a:ext cx="11819049" cy="120651"/>
          </a:xfrm>
          <a:prstGeom prst="rect">
            <a:avLst/>
          </a:prstGeom>
        </p:spPr>
        <p:txBody>
          <a:bodyPr vert="horz" lIns="91440" tIns="45720" rIns="91440" bIns="45720" numCol="2" rtlCol="0" anchor="ctr"/>
          <a:lstStyle>
            <a:lvl1pPr algn="l">
              <a:defRPr sz="622">
                <a:solidFill>
                  <a:schemeClr val="tx1">
                    <a:tint val="75000"/>
                  </a:schemeClr>
                </a:solidFill>
              </a:defRPr>
            </a:lvl1pPr>
          </a:lstStyle>
          <a:p>
            <a:r>
              <a:rPr lang="en-US">
                <a:solidFill>
                  <a:schemeClr val="bg1">
                    <a:lumMod val="65000"/>
                  </a:schemeClr>
                </a:solidFill>
              </a:rPr>
              <a:t>© Microsoft Corporation                                                                                  							</a:t>
            </a:r>
          </a:p>
        </p:txBody>
      </p:sp>
      <p:sp>
        <p:nvSpPr>
          <p:cNvPr id="8" name="Text Placeholder 7">
            <a:extLst>
              <a:ext uri="{FF2B5EF4-FFF2-40B4-BE49-F238E27FC236}">
                <a16:creationId xmlns:a16="http://schemas.microsoft.com/office/drawing/2014/main" id="{13AFE7BC-213A-4825-9A9B-599FEEA1BFEB}"/>
              </a:ext>
            </a:extLst>
          </p:cNvPr>
          <p:cNvSpPr>
            <a:spLocks noGrp="1"/>
          </p:cNvSpPr>
          <p:nvPr>
            <p:ph type="body" sz="quarter" idx="15"/>
          </p:nvPr>
        </p:nvSpPr>
        <p:spPr>
          <a:xfrm>
            <a:off x="421748" y="2248011"/>
            <a:ext cx="5340199" cy="1123121"/>
          </a:xfrm>
        </p:spPr>
        <p:txBody>
          <a:bodyPr/>
          <a:lstStyle>
            <a:lvl1pPr>
              <a:spcBef>
                <a:spcPts val="1632"/>
              </a:spcBef>
              <a:defRPr sz="1269" b="1">
                <a:latin typeface="+mn-lt"/>
              </a:defRPr>
            </a:lvl1pPr>
            <a:lvl2pPr>
              <a:defRPr sz="1269">
                <a:latin typeface="+mn-lt"/>
              </a:defRPr>
            </a:lvl2pPr>
            <a:lvl3pPr>
              <a:spcBef>
                <a:spcPts val="1632"/>
              </a:spcBef>
              <a:defRPr sz="1088" b="1">
                <a:solidFill>
                  <a:schemeClr val="accent3"/>
                </a:solidFill>
                <a:latin typeface="+mn-lt"/>
              </a:defRPr>
            </a:lvl3pPr>
            <a:lvl4pPr>
              <a:defRPr sz="1088">
                <a:latin typeface="+mn-lt"/>
              </a:defRPr>
            </a:lvl4pPr>
            <a:lvl5pPr>
              <a:defRPr sz="907">
                <a:latin typeface="+mn-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Title 8">
            <a:extLst>
              <a:ext uri="{FF2B5EF4-FFF2-40B4-BE49-F238E27FC236}">
                <a16:creationId xmlns:a16="http://schemas.microsoft.com/office/drawing/2014/main" id="{004F31A1-A75C-4185-A887-E0961B7DECE6}"/>
              </a:ext>
            </a:extLst>
          </p:cNvPr>
          <p:cNvSpPr>
            <a:spLocks noGrp="1"/>
          </p:cNvSpPr>
          <p:nvPr>
            <p:ph type="title"/>
          </p:nvPr>
        </p:nvSpPr>
        <p:spPr>
          <a:xfrm>
            <a:off x="421746" y="1226629"/>
            <a:ext cx="5082546" cy="546313"/>
          </a:xfrm>
        </p:spPr>
        <p:txBody>
          <a:bodyPr/>
          <a:lstStyle/>
          <a:p>
            <a:r>
              <a:rPr lang="en-US"/>
              <a:t>Click to edit Master title style</a:t>
            </a:r>
          </a:p>
        </p:txBody>
      </p:sp>
    </p:spTree>
    <p:extLst>
      <p:ext uri="{BB962C8B-B14F-4D97-AF65-F5344CB8AC3E}">
        <p14:creationId xmlns:p14="http://schemas.microsoft.com/office/powerpoint/2010/main" val="109282534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18" name="Picture 17" descr="A picture containing sky, outdoor, outdoor object, windmill&#10;&#10;Description generated with very high confidence">
            <a:extLst>
              <a:ext uri="{FF2B5EF4-FFF2-40B4-BE49-F238E27FC236}">
                <a16:creationId xmlns:a16="http://schemas.microsoft.com/office/drawing/2014/main" id="{CBB3404F-107E-4EAF-8265-AB28F42595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5"/>
          <a:stretch/>
        </p:blipFill>
        <p:spPr>
          <a:xfrm>
            <a:off x="0" y="0"/>
            <a:ext cx="12436475" cy="6994525"/>
          </a:xfrm>
          <a:prstGeom prst="rect">
            <a:avLst/>
          </a:prstGeom>
        </p:spPr>
      </p:pic>
      <p:sp>
        <p:nvSpPr>
          <p:cNvPr id="5" name="Text Placeholder 4"/>
          <p:cNvSpPr>
            <a:spLocks noGrp="1"/>
          </p:cNvSpPr>
          <p:nvPr>
            <p:ph type="body" sz="quarter" idx="12" hasCustomPrompt="1"/>
          </p:nvPr>
        </p:nvSpPr>
        <p:spPr>
          <a:xfrm>
            <a:off x="276540" y="4040622"/>
            <a:ext cx="9789232" cy="1077419"/>
          </a:xfrm>
          <a:noFill/>
        </p:spPr>
        <p:txBody>
          <a:bodyPr lIns="146304" tIns="109728" rIns="146304" bIns="109728">
            <a:noAutofit/>
          </a:bodyPr>
          <a:lstStyle>
            <a:lvl1pPr marL="0" indent="0">
              <a:spcBef>
                <a:spcPts val="0"/>
              </a:spcBef>
              <a:buNone/>
              <a:defRPr sz="3264" spc="0" baseline="0">
                <a:solidFill>
                  <a:schemeClr val="tx1"/>
                </a:solidFill>
                <a:latin typeface="+mn-lt"/>
              </a:defRPr>
            </a:lvl1pPr>
          </a:lstStyle>
          <a:p>
            <a:pPr lvl="0"/>
            <a:r>
              <a:rPr lang="en-US"/>
              <a:t>Speaker Name</a:t>
            </a:r>
          </a:p>
        </p:txBody>
      </p:sp>
      <p:sp>
        <p:nvSpPr>
          <p:cNvPr id="9" name="Title 1"/>
          <p:cNvSpPr>
            <a:spLocks noGrp="1"/>
          </p:cNvSpPr>
          <p:nvPr>
            <p:ph type="title" hasCustomPrompt="1"/>
          </p:nvPr>
        </p:nvSpPr>
        <p:spPr>
          <a:xfrm>
            <a:off x="274702" y="1383765"/>
            <a:ext cx="9791070" cy="2113498"/>
          </a:xfrm>
          <a:noFill/>
        </p:spPr>
        <p:txBody>
          <a:bodyPr lIns="146304" tIns="91440" rIns="146304" bIns="91440" anchor="b" anchorCtr="0"/>
          <a:lstStyle>
            <a:lvl1pPr>
              <a:defRPr sz="5507" spc="-100" baseline="0">
                <a:solidFill>
                  <a:schemeClr val="tx2"/>
                </a:solidFill>
              </a:defRPr>
            </a:lvl1pPr>
          </a:lstStyle>
          <a:p>
            <a:r>
              <a:rPr lang="en-US"/>
              <a:t>Presentation title</a:t>
            </a:r>
          </a:p>
        </p:txBody>
      </p:sp>
      <p:grpSp>
        <p:nvGrpSpPr>
          <p:cNvPr id="19" name="Group 18">
            <a:extLst>
              <a:ext uri="{FF2B5EF4-FFF2-40B4-BE49-F238E27FC236}">
                <a16:creationId xmlns:a16="http://schemas.microsoft.com/office/drawing/2014/main" id="{4DC4FAD8-7FE2-4EE1-9BCE-AE6087EFB633}"/>
              </a:ext>
            </a:extLst>
          </p:cNvPr>
          <p:cNvGrpSpPr>
            <a:grpSpLocks noChangeAspect="1"/>
          </p:cNvGrpSpPr>
          <p:nvPr userDrawn="1"/>
        </p:nvGrpSpPr>
        <p:grpSpPr bwMode="gray">
          <a:xfrm>
            <a:off x="457202" y="479427"/>
            <a:ext cx="1681413" cy="360979"/>
            <a:chOff x="457200" y="1643393"/>
            <a:chExt cx="4492753" cy="964540"/>
          </a:xfrm>
        </p:grpSpPr>
        <p:pic>
          <p:nvPicPr>
            <p:cNvPr id="20" name="Picture 19">
              <a:extLst>
                <a:ext uri="{FF2B5EF4-FFF2-40B4-BE49-F238E27FC236}">
                  <a16:creationId xmlns:a16="http://schemas.microsoft.com/office/drawing/2014/main" id="{97EB9441-898F-440B-BC6E-90D3172E5454}"/>
                </a:ext>
              </a:extLst>
            </p:cNvPr>
            <p:cNvPicPr>
              <a:picLocks noChangeAspect="1"/>
            </p:cNvPicPr>
            <p:nvPr/>
          </p:nvPicPr>
          <p:blipFill>
            <a:blip r:embed="rId3"/>
            <a:stretch>
              <a:fillRect/>
            </a:stretch>
          </p:blipFill>
          <p:spPr bwMode="gray">
            <a:xfrm>
              <a:off x="457200" y="1643393"/>
              <a:ext cx="964540" cy="964540"/>
            </a:xfrm>
            <a:prstGeom prst="rect">
              <a:avLst/>
            </a:prstGeom>
          </p:spPr>
        </p:pic>
        <p:sp>
          <p:nvSpPr>
            <p:cNvPr id="21" name="Freeform 12">
              <a:extLst>
                <a:ext uri="{FF2B5EF4-FFF2-40B4-BE49-F238E27FC236}">
                  <a16:creationId xmlns:a16="http://schemas.microsoft.com/office/drawing/2014/main" id="{7EF0F8BF-B0DD-4EE9-AEC1-83E63465718B}"/>
                </a:ext>
              </a:extLst>
            </p:cNvPr>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Tree>
    <p:extLst>
      <p:ext uri="{BB962C8B-B14F-4D97-AF65-F5344CB8AC3E}">
        <p14:creationId xmlns:p14="http://schemas.microsoft.com/office/powerpoint/2010/main" val="6277083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losing dark gray">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140" y="1882013"/>
            <a:ext cx="7604125" cy="1502727"/>
          </a:xfrm>
          <a:noFill/>
        </p:spPr>
        <p:txBody>
          <a:bodyPr lIns="0" tIns="0" rIns="0" bIns="0" anchor="t" anchorCtr="0"/>
          <a:lstStyle>
            <a:lvl1pPr>
              <a:lnSpc>
                <a:spcPct val="100000"/>
              </a:lnSpc>
              <a:spcAft>
                <a:spcPts val="1298"/>
              </a:spcAft>
              <a:defRPr sz="2600" spc="-50" baseline="0">
                <a:solidFill>
                  <a:schemeClr val="accent5"/>
                </a:solidFill>
              </a:defRPr>
            </a:lvl1pPr>
          </a:lstStyle>
          <a:p>
            <a:r>
              <a:rPr lang="en-US"/>
              <a:t>Thank you.</a:t>
            </a:r>
          </a:p>
        </p:txBody>
      </p:sp>
      <p:sp>
        <p:nvSpPr>
          <p:cNvPr id="5" name="Text Box 3">
            <a:extLst>
              <a:ext uri="{FF2B5EF4-FFF2-40B4-BE49-F238E27FC236}">
                <a16:creationId xmlns:a16="http://schemas.microsoft.com/office/drawing/2014/main" id="{0AFD6FAE-B215-4CF5-A1C7-AE7803BB4E41}"/>
              </a:ext>
            </a:extLst>
          </p:cNvPr>
          <p:cNvSpPr txBox="1">
            <a:spLocks noChangeArrowheads="1"/>
          </p:cNvSpPr>
          <p:nvPr userDrawn="1"/>
        </p:nvSpPr>
        <p:spPr bwMode="blackWhite">
          <a:xfrm>
            <a:off x="463277" y="6579624"/>
            <a:ext cx="4572000" cy="109866"/>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1932" eaLnBrk="0" hangingPunct="0"/>
            <a:r>
              <a:rPr lang="en-US" sz="700">
                <a:solidFill>
                  <a:schemeClr val="bg1"/>
                </a:solidFill>
                <a:cs typeface="Segoe UI" pitchFamily="34" charset="0"/>
              </a:rPr>
              <a:t>© Copyright Microsoft Corporation. All rights reserved. </a:t>
            </a:r>
          </a:p>
        </p:txBody>
      </p:sp>
      <p:pic>
        <p:nvPicPr>
          <p:cNvPr id="13" name="Picture 12">
            <a:extLst>
              <a:ext uri="{FF2B5EF4-FFF2-40B4-BE49-F238E27FC236}">
                <a16:creationId xmlns:a16="http://schemas.microsoft.com/office/drawing/2014/main" id="{834B2094-F33E-4B67-894B-59FEDA48D2B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9749" y="6034088"/>
            <a:ext cx="2311755" cy="580522"/>
          </a:xfrm>
          <a:prstGeom prst="rect">
            <a:avLst/>
          </a:prstGeom>
        </p:spPr>
      </p:pic>
    </p:spTree>
    <p:extLst>
      <p:ext uri="{BB962C8B-B14F-4D97-AF65-F5344CB8AC3E}">
        <p14:creationId xmlns:p14="http://schemas.microsoft.com/office/powerpoint/2010/main" val="1201103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1784848"/>
          </a:xfrm>
        </p:spPr>
        <p:txBody>
          <a:bodyPr>
            <a:spAutoFit/>
          </a:bodyPr>
          <a:lstStyle>
            <a:lvl1pPr>
              <a:defRPr sz="359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3610480"/>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1_2Device layout 1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40" y="632781"/>
            <a:ext cx="11533187" cy="411162"/>
          </a:xfrm>
        </p:spPr>
        <p:txBody>
          <a:bodyPr wrap="square" lIns="0" tIns="0" rIns="0" bIns="0">
            <a:spAutoFit/>
          </a:bodyPr>
          <a:lstStyle>
            <a:lvl1pPr>
              <a:lnSpc>
                <a:spcPts val="3198"/>
              </a:lnSpc>
              <a:defRPr sz="2800">
                <a:gradFill>
                  <a:gsLst>
                    <a:gs pos="0">
                      <a:schemeClr val="tx1"/>
                    </a:gs>
                    <a:gs pos="100000">
                      <a:schemeClr val="tx1"/>
                    </a:gs>
                  </a:gsLst>
                  <a:lin ang="5400000" scaled="1"/>
                </a:gradFill>
              </a:defRPr>
            </a:lvl1pPr>
          </a:lstStyle>
          <a:p>
            <a:r>
              <a:rPr lang="en-US"/>
              <a:t>Device layout 1: one column</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5" y="6578602"/>
            <a:ext cx="11819049" cy="120651"/>
          </a:xfrm>
          <a:prstGeom prst="rect">
            <a:avLst/>
          </a:prstGeom>
        </p:spPr>
        <p:txBody>
          <a:bodyPr vert="horz" lIns="91440" tIns="45720" rIns="91440" bIns="45720" numCol="2" rtlCol="0" anchor="ctr"/>
          <a:lstStyle>
            <a:lvl1pPr algn="l">
              <a:defRPr sz="700">
                <a:gradFill>
                  <a:gsLst>
                    <a:gs pos="0">
                      <a:schemeClr val="bg1">
                        <a:lumMod val="50000"/>
                      </a:schemeClr>
                    </a:gs>
                    <a:gs pos="100000">
                      <a:schemeClr val="bg1">
                        <a:lumMod val="50000"/>
                      </a:schemeClr>
                    </a:gs>
                  </a:gsLst>
                  <a:lin ang="5400000" scaled="1"/>
                </a:gradFill>
              </a:defRPr>
            </a:lvl1pPr>
          </a:lstStyle>
          <a:p>
            <a:r>
              <a:rPr lang="en-US"/>
              <a:t>© Microsoft Corporation                                                                                  								                      Dynamics 365 </a:t>
            </a:r>
          </a:p>
        </p:txBody>
      </p:sp>
      <p:sp>
        <p:nvSpPr>
          <p:cNvPr id="11" name="Text Placeholder 4">
            <a:extLst>
              <a:ext uri="{FF2B5EF4-FFF2-40B4-BE49-F238E27FC236}">
                <a16:creationId xmlns:a16="http://schemas.microsoft.com/office/drawing/2014/main" id="{8BB3DD88-306E-4EE3-9655-67F63D6C0E11}"/>
              </a:ext>
            </a:extLst>
          </p:cNvPr>
          <p:cNvSpPr>
            <a:spLocks noGrp="1"/>
          </p:cNvSpPr>
          <p:nvPr>
            <p:ph type="body" sz="quarter" idx="11" hasCustomPrompt="1"/>
          </p:nvPr>
        </p:nvSpPr>
        <p:spPr>
          <a:xfrm>
            <a:off x="466849" y="1425704"/>
            <a:ext cx="5569129" cy="989712"/>
          </a:xfrm>
        </p:spPr>
        <p:txBody>
          <a:bodyPr lIns="0" tIns="0" rIns="0" bIns="0"/>
          <a:lstStyle>
            <a:lvl1pPr marL="0" indent="0">
              <a:lnSpc>
                <a:spcPts val="1800"/>
              </a:lnSpc>
              <a:spcBef>
                <a:spcPts val="1800"/>
              </a:spcBef>
              <a:buNone/>
              <a:defRPr lang="en-US" sz="1398" b="0" kern="1200" spc="0" baseline="0" dirty="0">
                <a:gradFill>
                  <a:gsLst>
                    <a:gs pos="0">
                      <a:schemeClr val="tx2"/>
                    </a:gs>
                    <a:gs pos="100000">
                      <a:schemeClr val="tx2"/>
                    </a:gs>
                  </a:gsLst>
                  <a:lin ang="5400000" scaled="1"/>
                </a:gradFill>
                <a:latin typeface="+mj-lt"/>
                <a:ea typeface="+mn-ea"/>
                <a:cs typeface="+mn-cs"/>
              </a:defRPr>
            </a:lvl1pPr>
            <a:lvl2pPr marL="0" marR="0" indent="0" algn="l" defTabSz="932384" rtl="0" eaLnBrk="1" fontAlgn="auto" latinLnBrk="0" hangingPunct="1">
              <a:lnSpc>
                <a:spcPts val="1800"/>
              </a:lnSpc>
              <a:spcBef>
                <a:spcPts val="450"/>
              </a:spcBef>
              <a:spcAft>
                <a:spcPts val="0"/>
              </a:spcAft>
              <a:buClrTx/>
              <a:buSzPct val="90000"/>
              <a:buFont typeface="Arial" panose="020B0604020202020204" pitchFamily="34" charset="0"/>
              <a:buNone/>
              <a:tabLst/>
              <a:defRPr sz="1398">
                <a:gradFill>
                  <a:gsLst>
                    <a:gs pos="0">
                      <a:schemeClr val="tx1"/>
                    </a:gs>
                    <a:gs pos="100000">
                      <a:schemeClr val="tx1"/>
                    </a:gs>
                  </a:gsLst>
                  <a:lin ang="5400000" scaled="1"/>
                </a:gradFill>
              </a:defRPr>
            </a:lvl2pPr>
            <a:lvl3pPr marL="457024" indent="0">
              <a:buNone/>
              <a:defRPr/>
            </a:lvl3pPr>
            <a:lvl4pPr marL="685537" indent="0">
              <a:buNone/>
              <a:defRPr/>
            </a:lvl4pPr>
            <a:lvl5pPr marL="914049" indent="0">
              <a:buNone/>
              <a:defRPr/>
            </a:lvl5pPr>
          </a:lstStyle>
          <a:p>
            <a:pPr marL="0" marR="0" lvl="0" indent="0" algn="l" defTabSz="932384"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378490580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gradFill>
                  <a:gsLst>
                    <a:gs pos="0">
                      <a:schemeClr val="tx1"/>
                    </a:gs>
                    <a:gs pos="100000">
                      <a:schemeClr val="tx1"/>
                    </a:gs>
                  </a:gsLst>
                  <a:lin ang="5400000" scaled="1"/>
                </a:gradFill>
              </a:defRPr>
            </a:lvl1pPr>
          </a:lstStyle>
          <a:p>
            <a:r>
              <a:rPr lang="en-US"/>
              <a:t>Device layout 1: one column</a:t>
            </a:r>
          </a:p>
        </p:txBody>
      </p:sp>
      <p:sp>
        <p:nvSpPr>
          <p:cNvPr id="4" name="Text Placeholder 3"/>
          <p:cNvSpPr>
            <a:spLocks noGrp="1"/>
          </p:cNvSpPr>
          <p:nvPr>
            <p:ph type="body" sz="quarter" idx="10" hasCustomPrompt="1"/>
          </p:nvPr>
        </p:nvSpPr>
        <p:spPr>
          <a:xfrm>
            <a:off x="465139" y="1961080"/>
            <a:ext cx="4853623" cy="615553"/>
          </a:xfrm>
        </p:spPr>
        <p:txBody>
          <a:bodyPr wrap="square" lIns="0" tIns="0" rIns="0" bIns="0">
            <a:spAutoFit/>
          </a:bodyPr>
          <a:lstStyle>
            <a:lvl1pPr marL="0" indent="0">
              <a:lnSpc>
                <a:spcPts val="2400"/>
              </a:lnSpc>
              <a:buNone/>
              <a:defRPr sz="2000" b="0" i="0">
                <a:gradFill>
                  <a:gsLst>
                    <a:gs pos="0">
                      <a:schemeClr val="tx1"/>
                    </a:gs>
                    <a:gs pos="100000">
                      <a:schemeClr val="tx1"/>
                    </a:gs>
                  </a:gsLst>
                  <a:lin ang="5400000" scaled="1"/>
                </a:gra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65139" y="2761499"/>
            <a:ext cx="4853622" cy="2571524"/>
          </a:xfrm>
        </p:spPr>
        <p:txBody>
          <a:bodyPr lIns="0" tIns="0" rIns="0" bIns="0"/>
          <a:lstStyle>
            <a:lvl1pPr marL="285695" indent="-285695">
              <a:lnSpc>
                <a:spcPts val="1800"/>
              </a:lnSpc>
              <a:spcBef>
                <a:spcPts val="0"/>
              </a:spcBef>
              <a:buFont typeface="Arial" panose="020B0604020202020204" pitchFamily="34" charset="0"/>
              <a:buChar char="•"/>
              <a:defRPr sz="1399" b="0" i="0" spc="0">
                <a:gradFill>
                  <a:gsLst>
                    <a:gs pos="0">
                      <a:schemeClr val="tx1"/>
                    </a:gs>
                    <a:gs pos="100000">
                      <a:schemeClr val="tx1"/>
                    </a:gs>
                  </a:gsLst>
                  <a:lin ang="5400000" scaled="1"/>
                </a:gra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gradFill>
                  <a:gsLst>
                    <a:gs pos="0">
                      <a:schemeClr val="bg1">
                        <a:lumMod val="50000"/>
                      </a:schemeClr>
                    </a:gs>
                    <a:gs pos="100000">
                      <a:schemeClr val="bg1">
                        <a:lumMod val="50000"/>
                      </a:schemeClr>
                    </a:gs>
                  </a:gsLst>
                  <a:lin ang="5400000" scaled="1"/>
                </a:gradFill>
              </a:defRPr>
            </a:lvl1pPr>
          </a:lstStyle>
          <a:p>
            <a:r>
              <a:rPr lang="en-US"/>
              <a:t>© Microsoft Corporation                                                                                  								                      Dynamics 365 </a:t>
            </a:r>
          </a:p>
        </p:txBody>
      </p:sp>
      <p:pic>
        <p:nvPicPr>
          <p:cNvPr id="8" name="Picture 7">
            <a:extLst>
              <a:ext uri="{FF2B5EF4-FFF2-40B4-BE49-F238E27FC236}">
                <a16:creationId xmlns:a16="http://schemas.microsoft.com/office/drawing/2014/main" id="{C039B1C4-BB04-4190-90F9-F4024B0B3BC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463088" y="347068"/>
            <a:ext cx="5508249" cy="3228021"/>
          </a:xfrm>
          <a:prstGeom prst="rect">
            <a:avLst/>
          </a:prstGeom>
        </p:spPr>
      </p:pic>
      <p:sp>
        <p:nvSpPr>
          <p:cNvPr id="9" name="Picture Placeholder 11">
            <a:extLst>
              <a:ext uri="{FF2B5EF4-FFF2-40B4-BE49-F238E27FC236}">
                <a16:creationId xmlns:a16="http://schemas.microsoft.com/office/drawing/2014/main" id="{72F6419D-F45C-4BDB-9D99-F2C52AE85FC0}"/>
              </a:ext>
            </a:extLst>
          </p:cNvPr>
          <p:cNvSpPr>
            <a:spLocks noGrp="1"/>
          </p:cNvSpPr>
          <p:nvPr>
            <p:ph type="pic" sz="quarter" idx="12"/>
          </p:nvPr>
        </p:nvSpPr>
        <p:spPr>
          <a:xfrm>
            <a:off x="7425566" y="1744646"/>
            <a:ext cx="3891144" cy="557637"/>
          </a:xfrm>
        </p:spPr>
        <p:txBody>
          <a:bodyPr anchor="ctr" anchorCtr="0"/>
          <a:lstStyle>
            <a:lvl1pPr algn="ctr">
              <a:defRPr/>
            </a:lvl1pPr>
          </a:lstStyle>
          <a:p>
            <a:r>
              <a:rPr lang="en-US"/>
              <a:t>Click icon to add picture</a:t>
            </a:r>
          </a:p>
        </p:txBody>
      </p:sp>
      <p:pic>
        <p:nvPicPr>
          <p:cNvPr id="10" name="Picture 9">
            <a:extLst>
              <a:ext uri="{FF2B5EF4-FFF2-40B4-BE49-F238E27FC236}">
                <a16:creationId xmlns:a16="http://schemas.microsoft.com/office/drawing/2014/main" id="{A1B8E8FA-8C2E-4D6A-99B1-D3D0B46B1BC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463088" y="3312480"/>
            <a:ext cx="5508249" cy="3228021"/>
          </a:xfrm>
          <a:prstGeom prst="rect">
            <a:avLst/>
          </a:prstGeom>
        </p:spPr>
      </p:pic>
      <p:sp>
        <p:nvSpPr>
          <p:cNvPr id="14" name="Picture Placeholder 11">
            <a:extLst>
              <a:ext uri="{FF2B5EF4-FFF2-40B4-BE49-F238E27FC236}">
                <a16:creationId xmlns:a16="http://schemas.microsoft.com/office/drawing/2014/main" id="{773703C8-B3C8-4AAC-A6A6-8DEF824F1BF7}"/>
              </a:ext>
            </a:extLst>
          </p:cNvPr>
          <p:cNvSpPr>
            <a:spLocks noGrp="1"/>
          </p:cNvSpPr>
          <p:nvPr>
            <p:ph type="pic" sz="quarter" idx="13"/>
          </p:nvPr>
        </p:nvSpPr>
        <p:spPr>
          <a:xfrm>
            <a:off x="7425566" y="4686956"/>
            <a:ext cx="3891144" cy="557637"/>
          </a:xfrm>
        </p:spPr>
        <p:txBody>
          <a:bodyPr anchor="ctr" anchorCtr="0"/>
          <a:lstStyle>
            <a:lvl1pPr algn="ctr">
              <a:defRPr/>
            </a:lvl1pPr>
          </a:lstStyle>
          <a:p>
            <a:r>
              <a:rPr lang="en-US"/>
              <a:t>Click icon to add picture</a:t>
            </a:r>
          </a:p>
        </p:txBody>
      </p:sp>
    </p:spTree>
    <p:extLst>
      <p:ext uri="{BB962C8B-B14F-4D97-AF65-F5344CB8AC3E}">
        <p14:creationId xmlns:p14="http://schemas.microsoft.com/office/powerpoint/2010/main" val="249228549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3F19E4C2-0D71-CF45-BD7A-EC2ADD85106A}"/>
              </a:ext>
            </a:extLst>
          </p:cNvPr>
          <p:cNvSpPr>
            <a:spLocks noGrp="1"/>
          </p:cNvSpPr>
          <p:nvPr>
            <p:ph type="body" sz="quarter" idx="10" hasCustomPrompt="1"/>
          </p:nvPr>
        </p:nvSpPr>
        <p:spPr>
          <a:xfrm>
            <a:off x="466368" y="1787490"/>
            <a:ext cx="5440958" cy="4740734"/>
          </a:xfrm>
        </p:spPr>
        <p:txBody>
          <a:bodyPr lIns="0" tIns="0" rIns="0" bIns="0">
            <a:normAutofit/>
          </a:bodyPr>
          <a:lstStyle>
            <a:lvl1pPr marL="0" indent="0">
              <a:buNone/>
              <a:defRPr sz="1836" b="0">
                <a:latin typeface="Segoe UI" panose="020B0502040204020203" pitchFamily="34" charset="0"/>
                <a:cs typeface="Segoe UI" panose="020B0502040204020203" pitchFamily="34" charset="0"/>
              </a:defRPr>
            </a:lvl1pPr>
            <a:lvl2pPr marL="466298" indent="0">
              <a:buNone/>
              <a:defRPr/>
            </a:lvl2pPr>
            <a:lvl3pPr marL="932597" indent="0">
              <a:buNone/>
              <a:defRPr/>
            </a:lvl3pPr>
            <a:lvl4pPr marL="1398895" indent="0">
              <a:buNone/>
              <a:defRPr/>
            </a:lvl4pPr>
            <a:lvl5pPr marL="1865193" indent="0">
              <a:buNone/>
              <a:defRPr/>
            </a:lvl5pPr>
          </a:lstStyle>
          <a:p>
            <a:pPr lvl="0"/>
            <a:r>
              <a:rPr lang="en-US"/>
              <a:t>Fourth level</a:t>
            </a:r>
          </a:p>
        </p:txBody>
      </p:sp>
      <p:sp>
        <p:nvSpPr>
          <p:cNvPr id="4" name="Picture Placeholder 3">
            <a:extLst>
              <a:ext uri="{FF2B5EF4-FFF2-40B4-BE49-F238E27FC236}">
                <a16:creationId xmlns:a16="http://schemas.microsoft.com/office/drawing/2014/main" id="{7895E390-ED17-FB4B-B272-488BF6E089BA}"/>
              </a:ext>
            </a:extLst>
          </p:cNvPr>
          <p:cNvSpPr>
            <a:spLocks noGrp="1"/>
          </p:cNvSpPr>
          <p:nvPr>
            <p:ph type="pic" sz="quarter" idx="11"/>
          </p:nvPr>
        </p:nvSpPr>
        <p:spPr>
          <a:xfrm>
            <a:off x="6218237" y="0"/>
            <a:ext cx="6218238" cy="553998"/>
          </a:xfrm>
        </p:spPr>
        <p:txBody>
          <a:bodyPr/>
          <a:lstStyle/>
          <a:p>
            <a:endParaRPr lang="en-US"/>
          </a:p>
        </p:txBody>
      </p:sp>
      <p:sp>
        <p:nvSpPr>
          <p:cNvPr id="11" name="Title 1">
            <a:extLst>
              <a:ext uri="{FF2B5EF4-FFF2-40B4-BE49-F238E27FC236}">
                <a16:creationId xmlns:a16="http://schemas.microsoft.com/office/drawing/2014/main" id="{1CDE2C5B-BB41-7B4F-B859-C3CFC22B130C}"/>
              </a:ext>
            </a:extLst>
          </p:cNvPr>
          <p:cNvSpPr>
            <a:spLocks noGrp="1"/>
          </p:cNvSpPr>
          <p:nvPr>
            <p:ph type="title"/>
          </p:nvPr>
        </p:nvSpPr>
        <p:spPr>
          <a:xfrm>
            <a:off x="466368" y="715854"/>
            <a:ext cx="5440958" cy="621736"/>
          </a:xfrm>
        </p:spPr>
        <p:txBody>
          <a:bodyPr vert="horz" lIns="0" tIns="0" rIns="0" bIns="0" rtlCol="0" anchor="ctr">
            <a:noAutofit/>
          </a:bodyPr>
          <a:lstStyle>
            <a:lvl1pPr>
              <a:defRPr lang="en-US" sz="3672" b="0" i="0" kern="1200" dirty="0">
                <a:solidFill>
                  <a:schemeClr val="tx1"/>
                </a:solidFill>
                <a:latin typeface="Segoe UI Semibold" panose="020B0502040204020203" pitchFamily="34" charset="0"/>
                <a:ea typeface="+mj-ea"/>
                <a:cs typeface="Segoe UI Semibold" panose="020B0502040204020203" pitchFamily="34" charset="0"/>
              </a:defRPr>
            </a:lvl1pPr>
          </a:lstStyle>
          <a:p>
            <a:pPr lvl="0"/>
            <a:r>
              <a:rPr lang="en-US"/>
              <a:t>Click to edit</a:t>
            </a:r>
          </a:p>
        </p:txBody>
      </p:sp>
      <p:sp>
        <p:nvSpPr>
          <p:cNvPr id="12" name="Text Placeholder 5">
            <a:extLst>
              <a:ext uri="{FF2B5EF4-FFF2-40B4-BE49-F238E27FC236}">
                <a16:creationId xmlns:a16="http://schemas.microsoft.com/office/drawing/2014/main" id="{49A3513B-EFC2-B443-B13D-5B1E0A9D5A28}"/>
              </a:ext>
            </a:extLst>
          </p:cNvPr>
          <p:cNvSpPr>
            <a:spLocks noGrp="1"/>
          </p:cNvSpPr>
          <p:nvPr>
            <p:ph type="body" sz="quarter" idx="13" hasCustomPrompt="1"/>
          </p:nvPr>
        </p:nvSpPr>
        <p:spPr>
          <a:xfrm>
            <a:off x="466368" y="455937"/>
            <a:ext cx="896388" cy="270285"/>
          </a:xfrm>
          <a:solidFill>
            <a:schemeClr val="accent2"/>
          </a:solidFill>
        </p:spPr>
        <p:txBody>
          <a:bodyPr vert="horz" wrap="none" lIns="91440" tIns="45720" rIns="91440" bIns="45720" rtlCol="0" anchor="ctr">
            <a:spAutoFit/>
          </a:bodyPr>
          <a:lstStyle>
            <a:lvl1pPr marL="0" indent="0">
              <a:buNone/>
              <a:defRPr lang="en-US" sz="1122" dirty="0"/>
            </a:lvl1pPr>
          </a:lstStyle>
          <a:p>
            <a:pPr marL="233149" lvl="0" indent="-233149"/>
            <a:r>
              <a:rPr lang="en-US"/>
              <a:t>Fourth level</a:t>
            </a:r>
          </a:p>
        </p:txBody>
      </p:sp>
    </p:spTree>
    <p:extLst>
      <p:ext uri="{BB962C8B-B14F-4D97-AF65-F5344CB8AC3E}">
        <p14:creationId xmlns:p14="http://schemas.microsoft.com/office/powerpoint/2010/main" val="3179455114"/>
      </p:ext>
    </p:extLst>
  </p:cSld>
  <p:clrMapOvr>
    <a:masterClrMapping/>
  </p:clrMapOvr>
  <p:extLst>
    <p:ext uri="{DCECCB84-F9BA-43D5-87BE-67443E8EF086}">
      <p15:sldGuideLst xmlns:p15="http://schemas.microsoft.com/office/powerpoint/2012/main">
        <p15:guide id="1" pos="3840">
          <p15:clr>
            <a:srgbClr val="C35EA4"/>
          </p15:clr>
        </p15:guide>
        <p15:guide id="2" pos="3648">
          <p15:clr>
            <a:srgbClr val="FBAE40"/>
          </p15:clr>
        </p15:guide>
        <p15:guide id="3" pos="4968">
          <p15:clr>
            <a:srgbClr val="FBAE40"/>
          </p15:clr>
        </p15:guide>
        <p15:guide id="4" orient="horz" pos="2160">
          <p15:clr>
            <a:srgbClr val="C35EA4"/>
          </p15:clr>
        </p15:guide>
        <p15:guide id="5" orient="horz" pos="2736">
          <p15:clr>
            <a:srgbClr val="FBAE40"/>
          </p15:clr>
        </p15:guide>
        <p15:guide id="6" orient="horz" pos="1488">
          <p15:clr>
            <a:srgbClr val="FBAE40"/>
          </p15:clr>
        </p15:guide>
        <p15:guide id="8" pos="5760">
          <p15:clr>
            <a:srgbClr val="5ACBF0"/>
          </p15:clr>
        </p15:guide>
        <p15:guide id="9" orient="horz" pos="3216">
          <p15:clr>
            <a:srgbClr val="5ACBF0"/>
          </p15:clr>
        </p15:guide>
        <p15:guide id="10" orient="horz" pos="1104">
          <p15:clr>
            <a:srgbClr val="5ACBF0"/>
          </p15:clr>
        </p15:guide>
        <p15:guide id="11" pos="5064">
          <p15:clr>
            <a:srgbClr val="FBAE40"/>
          </p15:clr>
        </p15:guide>
        <p15:guide id="13" orient="horz" pos="2832">
          <p15:clr>
            <a:srgbClr val="FBAE40"/>
          </p15:clr>
        </p15:guide>
        <p15:guide id="14" orient="horz" pos="158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95915" y="1464074"/>
            <a:ext cx="11239464" cy="16003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394394B4-B21D-4FAC-B78E-3683F8C2A33E}"/>
              </a:ext>
            </a:extLst>
          </p:cNvPr>
          <p:cNvPicPr>
            <a:picLocks noChangeAspect="1"/>
          </p:cNvPicPr>
          <p:nvPr userDrawn="1"/>
        </p:nvPicPr>
        <p:blipFill>
          <a:blip r:embed="rId2"/>
          <a:stretch>
            <a:fillRect/>
          </a:stretch>
        </p:blipFill>
        <p:spPr>
          <a:xfrm>
            <a:off x="9565525" y="6089161"/>
            <a:ext cx="2269854" cy="304677"/>
          </a:xfrm>
          <a:prstGeom prst="rect">
            <a:avLst/>
          </a:prstGeom>
        </p:spPr>
      </p:pic>
    </p:spTree>
    <p:extLst>
      <p:ext uri="{BB962C8B-B14F-4D97-AF65-F5344CB8AC3E}">
        <p14:creationId xmlns:p14="http://schemas.microsoft.com/office/powerpoint/2010/main" val="85841351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8148" y="1462924"/>
            <a:ext cx="11239464" cy="1600310"/>
          </a:xfrm>
        </p:spPr>
        <p:txBody>
          <a:bodyPr wrap="square">
            <a:spAutoFit/>
          </a:bodyPr>
          <a:lstStyle>
            <a:lvl1pPr marL="0" indent="0">
              <a:buNone/>
              <a:defRPr/>
            </a:lvl1pPr>
            <a:lvl2pPr marL="233149" indent="0">
              <a:buNone/>
              <a:defRPr/>
            </a:lvl2pPr>
            <a:lvl3pPr marL="466298" indent="0">
              <a:buNone/>
              <a:defRPr/>
            </a:lvl3pPr>
            <a:lvl4pPr marL="699447" indent="0">
              <a:buNone/>
              <a:defRPr/>
            </a:lvl4pPr>
            <a:lvl5pPr marL="93259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8ECFC4E-E716-4953-BFE7-675DA9902558}"/>
              </a:ext>
            </a:extLst>
          </p:cNvPr>
          <p:cNvPicPr>
            <a:picLocks noChangeAspect="1"/>
          </p:cNvPicPr>
          <p:nvPr userDrawn="1"/>
        </p:nvPicPr>
        <p:blipFill>
          <a:blip r:embed="rId2"/>
          <a:stretch>
            <a:fillRect/>
          </a:stretch>
        </p:blipFill>
        <p:spPr>
          <a:xfrm>
            <a:off x="10515052" y="5994617"/>
            <a:ext cx="1310069" cy="512932"/>
          </a:xfrm>
          <a:prstGeom prst="rect">
            <a:avLst/>
          </a:prstGeom>
        </p:spPr>
      </p:pic>
    </p:spTree>
    <p:extLst>
      <p:ext uri="{BB962C8B-B14F-4D97-AF65-F5344CB8AC3E}">
        <p14:creationId xmlns:p14="http://schemas.microsoft.com/office/powerpoint/2010/main" val="7848734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63pt 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745436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Feedback/Survey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512B4E-7BEE-4D10-B9DB-9AD6F7FF4F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524"/>
            <a:ext cx="12436475" cy="6991478"/>
          </a:xfrm>
          <a:prstGeom prst="rect">
            <a:avLst/>
          </a:prstGeom>
        </p:spPr>
      </p:pic>
      <p:sp>
        <p:nvSpPr>
          <p:cNvPr id="8" name="Rectangle 7">
            <a:extLst>
              <a:ext uri="{FF2B5EF4-FFF2-40B4-BE49-F238E27FC236}">
                <a16:creationId xmlns:a16="http://schemas.microsoft.com/office/drawing/2014/main" id="{507155EF-62AF-4959-A928-923C7745AE34}"/>
              </a:ext>
            </a:extLst>
          </p:cNvPr>
          <p:cNvSpPr/>
          <p:nvPr/>
        </p:nvSpPr>
        <p:spPr bwMode="auto">
          <a:xfrm>
            <a:off x="613727" y="914628"/>
            <a:ext cx="5475164" cy="5171439"/>
          </a:xfrm>
          <a:prstGeom prst="rect">
            <a:avLst/>
          </a:prstGeom>
          <a:solidFill>
            <a:srgbClr val="505050">
              <a:lumMod val="20000"/>
              <a:lumOff val="80000"/>
              <a:alpha val="82000"/>
            </a:srgbClr>
          </a:solidFill>
          <a:ln w="9525" cap="flat" cmpd="sng" algn="ctr">
            <a:noFill/>
            <a:prstDash val="solid"/>
            <a:headEnd type="none" w="med" len="med"/>
            <a:tailEnd type="none" w="med" len="med"/>
          </a:ln>
          <a:effectLst/>
        </p:spPr>
        <p:txBody>
          <a:bodyPr rot="0" spcFirstLastPara="0" vertOverflow="overflow" horzOverflow="overflow" vert="horz" wrap="square" lIns="372988" tIns="149196" rIns="372988" bIns="149196" numCol="1" spcCol="0" rtlCol="0" fromWordArt="0" anchor="t" anchorCtr="0" forceAA="0" compatLnSpc="1">
            <a:prstTxWarp prst="textNoShape">
              <a:avLst/>
            </a:prstTxWarp>
            <a:noAutofit/>
          </a:bodyPr>
          <a:lstStyle/>
          <a:p>
            <a:pPr defTabSz="950846" fontAlgn="base">
              <a:lnSpc>
                <a:spcPct val="90000"/>
              </a:lnSpc>
              <a:spcBef>
                <a:spcPct val="0"/>
              </a:spcBef>
              <a:spcAft>
                <a:spcPct val="0"/>
              </a:spcAft>
              <a:defRPr/>
            </a:pPr>
            <a:r>
              <a:rPr lang="en-US" sz="6117" kern="0" spc="-102" dirty="0">
                <a:ln w="3175">
                  <a:noFill/>
                </a:ln>
                <a:solidFill>
                  <a:srgbClr val="353535"/>
                </a:solidFill>
                <a:latin typeface="Segoe UI Semibold" panose="020B0702040204020203" pitchFamily="34" charset="0"/>
                <a:cs typeface="Segoe UI Semibold" panose="020B0702040204020203" pitchFamily="34" charset="0"/>
              </a:rPr>
              <a:t>We want </a:t>
            </a:r>
          </a:p>
          <a:p>
            <a:pPr defTabSz="950846" fontAlgn="base">
              <a:lnSpc>
                <a:spcPct val="90000"/>
              </a:lnSpc>
              <a:spcBef>
                <a:spcPct val="0"/>
              </a:spcBef>
              <a:spcAft>
                <a:spcPct val="0"/>
              </a:spcAft>
              <a:defRPr/>
            </a:pPr>
            <a:r>
              <a:rPr lang="en-US" sz="6117" kern="0" spc="-102" dirty="0">
                <a:ln w="3175">
                  <a:noFill/>
                </a:ln>
                <a:solidFill>
                  <a:srgbClr val="353535"/>
                </a:solidFill>
                <a:latin typeface="Segoe UI Semibold" panose="020B0702040204020203" pitchFamily="34" charset="0"/>
                <a:cs typeface="Segoe UI Semibold" panose="020B0702040204020203" pitchFamily="34" charset="0"/>
              </a:rPr>
              <a:t>to hear </a:t>
            </a:r>
          </a:p>
          <a:p>
            <a:pPr defTabSz="950846" fontAlgn="base">
              <a:lnSpc>
                <a:spcPct val="90000"/>
              </a:lnSpc>
              <a:spcBef>
                <a:spcPct val="0"/>
              </a:spcBef>
              <a:spcAft>
                <a:spcPct val="0"/>
              </a:spcAft>
              <a:defRPr/>
            </a:pPr>
            <a:r>
              <a:rPr lang="en-US" sz="6117" kern="0" spc="-102" dirty="0">
                <a:ln w="3175">
                  <a:noFill/>
                </a:ln>
                <a:solidFill>
                  <a:srgbClr val="353535"/>
                </a:solidFill>
                <a:latin typeface="Segoe UI Semibold" panose="020B0702040204020203" pitchFamily="34" charset="0"/>
                <a:cs typeface="Segoe UI Semibold" panose="020B0702040204020203" pitchFamily="34" charset="0"/>
              </a:rPr>
              <a:t>from you!</a:t>
            </a:r>
          </a:p>
          <a:p>
            <a:pPr defTabSz="950846" fontAlgn="base">
              <a:lnSpc>
                <a:spcPct val="90000"/>
              </a:lnSpc>
              <a:spcBef>
                <a:spcPct val="0"/>
              </a:spcBef>
              <a:spcAft>
                <a:spcPct val="0"/>
              </a:spcAft>
              <a:defRPr/>
            </a:pPr>
            <a:endParaRPr lang="en-US" sz="1800" kern="0" dirty="0">
              <a:solidFill>
                <a:srgbClr val="353535"/>
              </a:solidFill>
              <a:cs typeface="Segoe UI" panose="020B0502040204020203" pitchFamily="34" charset="0"/>
            </a:endParaRPr>
          </a:p>
          <a:p>
            <a:pPr defTabSz="950846" fontAlgn="base">
              <a:lnSpc>
                <a:spcPct val="90000"/>
              </a:lnSpc>
              <a:spcBef>
                <a:spcPct val="0"/>
              </a:spcBef>
              <a:spcAft>
                <a:spcPct val="0"/>
              </a:spcAft>
              <a:defRPr/>
            </a:pPr>
            <a:r>
              <a:rPr lang="en-US" sz="3264" kern="0" dirty="0">
                <a:solidFill>
                  <a:srgbClr val="353535"/>
                </a:solidFill>
                <a:cs typeface="Segoe UI" panose="020B0502040204020203" pitchFamily="34" charset="0"/>
              </a:rPr>
              <a:t>Please provide feedback by completing your session evaluation. </a:t>
            </a:r>
          </a:p>
        </p:txBody>
      </p:sp>
      <p:pic>
        <p:nvPicPr>
          <p:cNvPr id="7" name="Picture 2" descr="http://www.directionsna.com/images/logo.png">
            <a:extLst>
              <a:ext uri="{FF2B5EF4-FFF2-40B4-BE49-F238E27FC236}">
                <a16:creationId xmlns:a16="http://schemas.microsoft.com/office/drawing/2014/main" id="{600A8AC9-A1BE-48AD-BC95-86AF8CB74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31" y="5537519"/>
            <a:ext cx="2266403" cy="308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1584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44">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Title Slide 4">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E9C6E-449A-4817-85CC-F95B5FE42256}"/>
              </a:ext>
            </a:extLst>
          </p:cNvPr>
          <p:cNvSpPr>
            <a:spLocks noGrp="1"/>
          </p:cNvSpPr>
          <p:nvPr>
            <p:ph type="pic" sz="quarter" idx="16" hasCustomPrompt="1"/>
          </p:nvPr>
        </p:nvSpPr>
        <p:spPr>
          <a:xfrm>
            <a:off x="4160840" y="0"/>
            <a:ext cx="8275637" cy="6994525"/>
          </a:xfrm>
          <a:blipFill>
            <a:blip r:embed="rId2"/>
            <a:stretch>
              <a:fillRect/>
            </a:stretch>
          </a:blipFill>
        </p:spPr>
        <p:txBody>
          <a:bodyPr anchor="ctr" anchorCtr="0">
            <a:noAutofit/>
          </a:bodyPr>
          <a:lstStyle>
            <a:lvl1pPr algn="ctr">
              <a:defRPr/>
            </a:lvl1pPr>
          </a:lstStyle>
          <a:p>
            <a:r>
              <a:rPr lang="en-US"/>
              <a:t>Place Image Here</a:t>
            </a:r>
          </a:p>
        </p:txBody>
      </p:sp>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848" y="960438"/>
            <a:ext cx="3300460" cy="2138940"/>
          </a:xfrm>
          <a:noFill/>
        </p:spPr>
        <p:txBody>
          <a:bodyPr lIns="0" tIns="0" rIns="0" bIns="182880" anchor="b" anchorCtr="0"/>
          <a:lstStyle>
            <a:lvl1pPr>
              <a:defRPr sz="3198" strike="noStrike" spc="-50" baseline="0">
                <a:gradFill>
                  <a:gsLst>
                    <a:gs pos="0">
                      <a:schemeClr val="tx2"/>
                    </a:gs>
                    <a:gs pos="100000">
                      <a:schemeClr val="tx2"/>
                    </a:gs>
                  </a:gsLst>
                  <a:lin ang="5400000" scaled="0"/>
                </a:gra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64" y="3099378"/>
            <a:ext cx="3272338" cy="742382"/>
          </a:xfrm>
        </p:spPr>
        <p:txBody>
          <a:bodyPr/>
          <a:lstStyle>
            <a:lvl1pPr>
              <a:defRPr sz="1800"/>
            </a:lvl1pPr>
            <a:lvl2pPr>
              <a:defRPr sz="1800"/>
            </a:lvl2pPr>
            <a:lvl3pPr>
              <a:defRPr sz="1398"/>
            </a:lvl3pPr>
            <a:lvl4pPr>
              <a:defRPr sz="1398"/>
            </a:lvl4pPr>
            <a:lvl5pPr>
              <a:defRPr sz="1048"/>
            </a:lvl5pPr>
          </a:lstStyle>
          <a:p>
            <a:pPr lvl="0"/>
            <a:r>
              <a:rPr lang="en-US"/>
              <a:t>Author name</a:t>
            </a:r>
          </a:p>
          <a:p>
            <a:pPr lvl="1"/>
            <a:r>
              <a:rPr lang="en-US"/>
              <a:t>Date</a:t>
            </a:r>
          </a:p>
        </p:txBody>
      </p:sp>
    </p:spTree>
    <p:extLst>
      <p:ext uri="{BB962C8B-B14F-4D97-AF65-F5344CB8AC3E}">
        <p14:creationId xmlns:p14="http://schemas.microsoft.com/office/powerpoint/2010/main" val="25727483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12" name="Picture 11" descr="A picture containing indoor, table, coffee, sitting&#10;&#10;Description generated with very high confidence">
            <a:extLst>
              <a:ext uri="{FF2B5EF4-FFF2-40B4-BE49-F238E27FC236}">
                <a16:creationId xmlns:a16="http://schemas.microsoft.com/office/drawing/2014/main" id="{CBE7EA23-A1AA-4AFC-B358-C7448BBDEA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827"/>
          <a:stretch/>
        </p:blipFill>
        <p:spPr>
          <a:xfrm>
            <a:off x="-33011" y="0"/>
            <a:ext cx="12469487" cy="6994525"/>
          </a:xfrm>
          <a:prstGeom prst="rect">
            <a:avLst/>
          </a:prstGeom>
        </p:spPr>
      </p:pic>
      <p:sp>
        <p:nvSpPr>
          <p:cNvPr id="5" name="Text Placeholder 4"/>
          <p:cNvSpPr>
            <a:spLocks noGrp="1"/>
          </p:cNvSpPr>
          <p:nvPr>
            <p:ph type="body" sz="quarter" idx="12" hasCustomPrompt="1"/>
          </p:nvPr>
        </p:nvSpPr>
        <p:spPr>
          <a:xfrm>
            <a:off x="276540" y="4931535"/>
            <a:ext cx="3898563" cy="1077419"/>
          </a:xfrm>
          <a:noFill/>
        </p:spPr>
        <p:txBody>
          <a:bodyPr lIns="146304" tIns="109728" rIns="146304" bIns="109728">
            <a:noAutofit/>
          </a:bodyPr>
          <a:lstStyle>
            <a:lvl1pPr marL="0" indent="0">
              <a:spcBef>
                <a:spcPts val="0"/>
              </a:spcBef>
              <a:buNone/>
              <a:defRPr sz="3264" spc="0" baseline="0">
                <a:solidFill>
                  <a:schemeClr val="bg1"/>
                </a:solidFill>
                <a:latin typeface="+mn-lt"/>
              </a:defRPr>
            </a:lvl1pPr>
          </a:lstStyle>
          <a:p>
            <a:pPr lvl="0"/>
            <a:r>
              <a:rPr lang="en-US"/>
              <a:t>Speaker Name</a:t>
            </a:r>
          </a:p>
        </p:txBody>
      </p:sp>
      <p:sp>
        <p:nvSpPr>
          <p:cNvPr id="9" name="Title 1"/>
          <p:cNvSpPr>
            <a:spLocks noGrp="1"/>
          </p:cNvSpPr>
          <p:nvPr>
            <p:ph type="title" hasCustomPrompt="1"/>
          </p:nvPr>
        </p:nvSpPr>
        <p:spPr>
          <a:xfrm>
            <a:off x="274702" y="1383765"/>
            <a:ext cx="5943535" cy="1772739"/>
          </a:xfrm>
          <a:noFill/>
        </p:spPr>
        <p:txBody>
          <a:bodyPr lIns="146304" tIns="91440" rIns="146304" bIns="91440" anchor="b" anchorCtr="0"/>
          <a:lstStyle>
            <a:lvl1pPr>
              <a:defRPr sz="4896" spc="-100" baseline="0">
                <a:solidFill>
                  <a:schemeClr val="bg1"/>
                </a:solidFill>
              </a:defRPr>
            </a:lvl1pPr>
          </a:lstStyle>
          <a:p>
            <a:r>
              <a:rPr lang="en-US"/>
              <a:t>Presentation title</a:t>
            </a:r>
          </a:p>
        </p:txBody>
      </p:sp>
      <p:grpSp>
        <p:nvGrpSpPr>
          <p:cNvPr id="18" name="Group 17">
            <a:extLst>
              <a:ext uri="{FF2B5EF4-FFF2-40B4-BE49-F238E27FC236}">
                <a16:creationId xmlns:a16="http://schemas.microsoft.com/office/drawing/2014/main" id="{E27FEA8D-93FA-4FC5-9E2F-0A6C04AE26F7}"/>
              </a:ext>
            </a:extLst>
          </p:cNvPr>
          <p:cNvGrpSpPr>
            <a:grpSpLocks noChangeAspect="1"/>
          </p:cNvGrpSpPr>
          <p:nvPr userDrawn="1"/>
        </p:nvGrpSpPr>
        <p:grpSpPr bwMode="gray">
          <a:xfrm>
            <a:off x="457202" y="479427"/>
            <a:ext cx="1681413" cy="360979"/>
            <a:chOff x="457200" y="1643393"/>
            <a:chExt cx="4492753" cy="964540"/>
          </a:xfrm>
        </p:grpSpPr>
        <p:pic>
          <p:nvPicPr>
            <p:cNvPr id="19" name="Picture 18">
              <a:extLst>
                <a:ext uri="{FF2B5EF4-FFF2-40B4-BE49-F238E27FC236}">
                  <a16:creationId xmlns:a16="http://schemas.microsoft.com/office/drawing/2014/main" id="{81E226AD-3940-489E-B79D-7E83BAC197C5}"/>
                </a:ext>
              </a:extLst>
            </p:cNvPr>
            <p:cNvPicPr>
              <a:picLocks noChangeAspect="1"/>
            </p:cNvPicPr>
            <p:nvPr/>
          </p:nvPicPr>
          <p:blipFill>
            <a:blip r:embed="rId3"/>
            <a:stretch>
              <a:fillRect/>
            </a:stretch>
          </p:blipFill>
          <p:spPr bwMode="gray">
            <a:xfrm>
              <a:off x="457200" y="1643393"/>
              <a:ext cx="964540" cy="964540"/>
            </a:xfrm>
            <a:prstGeom prst="rect">
              <a:avLst/>
            </a:prstGeom>
          </p:spPr>
        </p:pic>
        <p:sp>
          <p:nvSpPr>
            <p:cNvPr id="20" name="Freeform 12">
              <a:extLst>
                <a:ext uri="{FF2B5EF4-FFF2-40B4-BE49-F238E27FC236}">
                  <a16:creationId xmlns:a16="http://schemas.microsoft.com/office/drawing/2014/main" id="{1DF353B1-30C6-4304-93F4-E8EFC1C5BC8D}"/>
                </a:ext>
              </a:extLst>
            </p:cNvPr>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spTree>
    <p:extLst>
      <p:ext uri="{BB962C8B-B14F-4D97-AF65-F5344CB8AC3E}">
        <p14:creationId xmlns:p14="http://schemas.microsoft.com/office/powerpoint/2010/main" val="37101584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7075775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40" y="1212852"/>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752730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865691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image" Target="../media/image17.png"/><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theme" Target="../theme/theme2.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D577B6C6-9BA5-441A-A196-A5365EA4BE21}"/>
              </a:ext>
            </a:extLst>
          </p:cNvPr>
          <p:cNvGrpSpPr/>
          <p:nvPr userDrawn="1"/>
        </p:nvGrpSpPr>
        <p:grpSpPr>
          <a:xfrm rot="5400000">
            <a:off x="10243926" y="2385583"/>
            <a:ext cx="5516729" cy="745567"/>
            <a:chOff x="3184538" y="0"/>
            <a:chExt cx="9389529" cy="1461567"/>
          </a:xfrm>
        </p:grpSpPr>
        <p:sp>
          <p:nvSpPr>
            <p:cNvPr id="15" name="Shape 4961">
              <a:extLst>
                <a:ext uri="{FF2B5EF4-FFF2-40B4-BE49-F238E27FC236}">
                  <a16:creationId xmlns:a16="http://schemas.microsoft.com/office/drawing/2014/main" id="{95D135AC-37A5-4A06-B3C9-193E182B0719}"/>
                </a:ext>
              </a:extLst>
            </p:cNvPr>
            <p:cNvSpPr/>
            <p:nvPr userDrawn="1"/>
          </p:nvSpPr>
          <p:spPr>
            <a:xfrm>
              <a:off x="4189057" y="0"/>
              <a:ext cx="2006917" cy="881533"/>
            </a:xfrm>
            <a:custGeom>
              <a:avLst/>
              <a:gdLst/>
              <a:ahLst/>
              <a:cxnLst/>
              <a:rect l="0" t="0" r="0" b="0"/>
              <a:pathLst>
                <a:path w="2006917" h="881533">
                  <a:moveTo>
                    <a:pt x="0" y="881533"/>
                  </a:moveTo>
                  <a:lnTo>
                    <a:pt x="2006917" y="881533"/>
                  </a:lnTo>
                  <a:lnTo>
                    <a:pt x="2006917" y="0"/>
                  </a:lnTo>
                  <a:lnTo>
                    <a:pt x="0" y="0"/>
                  </a:lnTo>
                  <a:close/>
                </a:path>
              </a:pathLst>
            </a:custGeom>
            <a:solidFill>
              <a:schemeClr val="bg1"/>
            </a:solidFill>
            <a:ln w="3175" cap="flat">
              <a:noFill/>
              <a:miter lim="100000"/>
            </a:ln>
          </p:spPr>
          <p:style>
            <a:lnRef idx="1">
              <a:srgbClr val="3C3C41"/>
            </a:lnRef>
            <a:fillRef idx="0">
              <a:srgbClr val="000000">
                <a:alpha val="0"/>
              </a:srgbClr>
            </a:fillRef>
            <a:effectRef idx="0">
              <a:scrgbClr r="0" g="0" b="0"/>
            </a:effectRef>
            <a:fontRef idx="none"/>
          </p:style>
          <p:txBody>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16" name="Shape 34744">
              <a:extLst>
                <a:ext uri="{FF2B5EF4-FFF2-40B4-BE49-F238E27FC236}">
                  <a16:creationId xmlns:a16="http://schemas.microsoft.com/office/drawing/2014/main" id="{817999BF-53B2-444A-99F4-117F1796CAA7}"/>
                </a:ext>
              </a:extLst>
            </p:cNvPr>
            <p:cNvSpPr/>
            <p:nvPr userDrawn="1"/>
          </p:nvSpPr>
          <p:spPr>
            <a:xfrm>
              <a:off x="7381545" y="0"/>
              <a:ext cx="2006918" cy="881533"/>
            </a:xfrm>
            <a:custGeom>
              <a:avLst/>
              <a:gdLst/>
              <a:ahLst/>
              <a:cxnLst/>
              <a:rect l="0" t="0" r="0" b="0"/>
              <a:pathLst>
                <a:path w="2006918" h="881533">
                  <a:moveTo>
                    <a:pt x="0" y="0"/>
                  </a:moveTo>
                  <a:lnTo>
                    <a:pt x="2006918" y="0"/>
                  </a:lnTo>
                  <a:lnTo>
                    <a:pt x="2006918" y="881533"/>
                  </a:lnTo>
                  <a:lnTo>
                    <a:pt x="0" y="881533"/>
                  </a:lnTo>
                  <a:lnTo>
                    <a:pt x="0" y="0"/>
                  </a:lnTo>
                </a:path>
              </a:pathLst>
            </a:custGeom>
            <a:ln w="0" cap="flat">
              <a:noFill/>
              <a:miter lim="100000"/>
            </a:ln>
          </p:spPr>
          <p:style>
            <a:lnRef idx="0">
              <a:srgbClr val="000000">
                <a:alpha val="0"/>
              </a:srgbClr>
            </a:lnRef>
            <a:fillRef idx="1">
              <a:srgbClr val="008272"/>
            </a:fillRef>
            <a:effectRef idx="0">
              <a:scrgbClr r="0" g="0" b="0"/>
            </a:effectRef>
            <a:fontRef idx="none"/>
          </p:style>
          <p:txBody>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17" name="Shape 34745">
              <a:extLst>
                <a:ext uri="{FF2B5EF4-FFF2-40B4-BE49-F238E27FC236}">
                  <a16:creationId xmlns:a16="http://schemas.microsoft.com/office/drawing/2014/main" id="{E086CAE3-B457-4060-8697-670563A2ECA2}"/>
                </a:ext>
              </a:extLst>
            </p:cNvPr>
            <p:cNvSpPr/>
            <p:nvPr userDrawn="1"/>
          </p:nvSpPr>
          <p:spPr>
            <a:xfrm>
              <a:off x="10566082" y="0"/>
              <a:ext cx="2006918" cy="881533"/>
            </a:xfrm>
            <a:custGeom>
              <a:avLst/>
              <a:gdLst/>
              <a:ahLst/>
              <a:cxnLst/>
              <a:rect l="0" t="0" r="0" b="0"/>
              <a:pathLst>
                <a:path w="2006918" h="881533">
                  <a:moveTo>
                    <a:pt x="0" y="0"/>
                  </a:moveTo>
                  <a:lnTo>
                    <a:pt x="2006918" y="0"/>
                  </a:lnTo>
                  <a:lnTo>
                    <a:pt x="2006918" y="881533"/>
                  </a:lnTo>
                  <a:lnTo>
                    <a:pt x="0" y="881533"/>
                  </a:lnTo>
                  <a:lnTo>
                    <a:pt x="0" y="0"/>
                  </a:lnTo>
                </a:path>
              </a:pathLst>
            </a:custGeom>
            <a:ln w="0" cap="flat">
              <a:noFill/>
              <a:miter lim="100000"/>
            </a:ln>
          </p:spPr>
          <p:style>
            <a:lnRef idx="0">
              <a:srgbClr val="000000">
                <a:alpha val="0"/>
              </a:srgbClr>
            </a:lnRef>
            <a:fillRef idx="1">
              <a:srgbClr val="3C3C41"/>
            </a:fillRef>
            <a:effectRef idx="0">
              <a:scrgbClr r="0" g="0" b="0"/>
            </a:effectRef>
            <a:fontRef idx="none"/>
          </p:style>
          <p:txBody>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18" name="Shape 34746">
              <a:extLst>
                <a:ext uri="{FF2B5EF4-FFF2-40B4-BE49-F238E27FC236}">
                  <a16:creationId xmlns:a16="http://schemas.microsoft.com/office/drawing/2014/main" id="{01F8B444-6D61-450F-85CF-BE6DEA5AAFBF}"/>
                </a:ext>
              </a:extLst>
            </p:cNvPr>
            <p:cNvSpPr/>
            <p:nvPr userDrawn="1"/>
          </p:nvSpPr>
          <p:spPr>
            <a:xfrm>
              <a:off x="3184538" y="0"/>
              <a:ext cx="1001878" cy="881533"/>
            </a:xfrm>
            <a:custGeom>
              <a:avLst/>
              <a:gdLst/>
              <a:ahLst/>
              <a:cxnLst/>
              <a:rect l="0" t="0" r="0" b="0"/>
              <a:pathLst>
                <a:path w="1001878" h="881533">
                  <a:moveTo>
                    <a:pt x="0" y="0"/>
                  </a:moveTo>
                  <a:lnTo>
                    <a:pt x="1001878" y="0"/>
                  </a:lnTo>
                  <a:lnTo>
                    <a:pt x="1001878" y="881533"/>
                  </a:lnTo>
                  <a:lnTo>
                    <a:pt x="0" y="881533"/>
                  </a:lnTo>
                  <a:lnTo>
                    <a:pt x="0" y="0"/>
                  </a:lnTo>
                </a:path>
              </a:pathLst>
            </a:custGeom>
            <a:ln w="0" cap="flat">
              <a:noFill/>
              <a:miter lim="100000"/>
            </a:ln>
          </p:spPr>
          <p:style>
            <a:lnRef idx="0">
              <a:srgbClr val="000000">
                <a:alpha val="0"/>
              </a:srgbClr>
            </a:lnRef>
            <a:fillRef idx="1">
              <a:srgbClr val="008272"/>
            </a:fillRef>
            <a:effectRef idx="0">
              <a:scrgbClr r="0" g="0" b="0"/>
            </a:effectRef>
            <a:fontRef idx="none"/>
          </p:style>
          <p:txBody>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19" name="Shape 34747">
              <a:extLst>
                <a:ext uri="{FF2B5EF4-FFF2-40B4-BE49-F238E27FC236}">
                  <a16:creationId xmlns:a16="http://schemas.microsoft.com/office/drawing/2014/main" id="{E2FB111C-9090-4B8B-9EB0-202D6A516F21}"/>
                </a:ext>
              </a:extLst>
            </p:cNvPr>
            <p:cNvSpPr/>
            <p:nvPr userDrawn="1"/>
          </p:nvSpPr>
          <p:spPr>
            <a:xfrm>
              <a:off x="3184538"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0" cap="flat">
              <a:noFill/>
              <a:miter lim="100000"/>
            </a:ln>
          </p:spPr>
          <p:style>
            <a:lnRef idx="0">
              <a:srgbClr val="000000">
                <a:alpha val="0"/>
              </a:srgbClr>
            </a:lnRef>
            <a:fillRef idx="1">
              <a:srgbClr val="008272"/>
            </a:fillRef>
            <a:effectRef idx="0">
              <a:scrgbClr r="0" g="0" b="0"/>
            </a:effectRef>
            <a:fontRef idx="none"/>
          </p:style>
          <p:txBody>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0" name="Shape 34748">
              <a:extLst>
                <a:ext uri="{FF2B5EF4-FFF2-40B4-BE49-F238E27FC236}">
                  <a16:creationId xmlns:a16="http://schemas.microsoft.com/office/drawing/2014/main" id="{91B50781-10EC-4E1F-B5E4-742837B1C53B}"/>
                </a:ext>
              </a:extLst>
            </p:cNvPr>
            <p:cNvSpPr/>
            <p:nvPr userDrawn="1"/>
          </p:nvSpPr>
          <p:spPr>
            <a:xfrm>
              <a:off x="4187469"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0" cap="flat">
              <a:noFill/>
              <a:miter lim="100000"/>
            </a:ln>
          </p:spPr>
          <p:style>
            <a:lnRef idx="0">
              <a:srgbClr val="000000">
                <a:alpha val="0"/>
              </a:srgbClr>
            </a:lnRef>
            <a:fillRef idx="1">
              <a:srgbClr val="30E5D0"/>
            </a:fillRef>
            <a:effectRef idx="0">
              <a:scrgbClr r="0" g="0" b="0"/>
            </a:effectRef>
            <a:fontRef idx="none"/>
          </p:style>
          <p:txBody>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1" name="Shape 34749">
              <a:extLst>
                <a:ext uri="{FF2B5EF4-FFF2-40B4-BE49-F238E27FC236}">
                  <a16:creationId xmlns:a16="http://schemas.microsoft.com/office/drawing/2014/main" id="{CD8AD58D-282F-4F94-9FE6-43EBCAB22106}"/>
                </a:ext>
              </a:extLst>
            </p:cNvPr>
            <p:cNvSpPr/>
            <p:nvPr userDrawn="1"/>
          </p:nvSpPr>
          <p:spPr>
            <a:xfrm>
              <a:off x="7378370" y="1061517"/>
              <a:ext cx="1001865" cy="400050"/>
            </a:xfrm>
            <a:custGeom>
              <a:avLst/>
              <a:gdLst/>
              <a:ahLst/>
              <a:cxnLst/>
              <a:rect l="0" t="0" r="0" b="0"/>
              <a:pathLst>
                <a:path w="1001865" h="400050">
                  <a:moveTo>
                    <a:pt x="0" y="0"/>
                  </a:moveTo>
                  <a:lnTo>
                    <a:pt x="1001865" y="0"/>
                  </a:lnTo>
                  <a:lnTo>
                    <a:pt x="1001865" y="400050"/>
                  </a:lnTo>
                  <a:lnTo>
                    <a:pt x="0" y="400050"/>
                  </a:lnTo>
                  <a:lnTo>
                    <a:pt x="0" y="0"/>
                  </a:lnTo>
                </a:path>
              </a:pathLst>
            </a:custGeom>
            <a:ln w="0" cap="flat">
              <a:noFill/>
              <a:miter lim="100000"/>
            </a:ln>
          </p:spPr>
          <p:style>
            <a:lnRef idx="0">
              <a:srgbClr val="000000">
                <a:alpha val="0"/>
              </a:srgbClr>
            </a:lnRef>
            <a:fillRef idx="1">
              <a:srgbClr val="30E5D0"/>
            </a:fillRef>
            <a:effectRef idx="0">
              <a:scrgbClr r="0" g="0" b="0"/>
            </a:effectRef>
            <a:fontRef idx="none"/>
          </p:style>
          <p:txBody>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2" name="Shape 34750">
              <a:extLst>
                <a:ext uri="{FF2B5EF4-FFF2-40B4-BE49-F238E27FC236}">
                  <a16:creationId xmlns:a16="http://schemas.microsoft.com/office/drawing/2014/main" id="{1469AF9B-3707-4C95-99BC-141BEB17FC0D}"/>
                </a:ext>
              </a:extLst>
            </p:cNvPr>
            <p:cNvSpPr/>
            <p:nvPr userDrawn="1"/>
          </p:nvSpPr>
          <p:spPr>
            <a:xfrm>
              <a:off x="10569257"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0" cap="flat">
              <a:noFill/>
              <a:miter lim="100000"/>
            </a:ln>
          </p:spPr>
          <p:style>
            <a:lnRef idx="0">
              <a:srgbClr val="000000">
                <a:alpha val="0"/>
              </a:srgbClr>
            </a:lnRef>
            <a:fillRef idx="1">
              <a:srgbClr val="75757A"/>
            </a:fillRef>
            <a:effectRef idx="0">
              <a:scrgbClr r="0" g="0" b="0"/>
            </a:effectRef>
            <a:fontRef idx="none"/>
          </p:style>
          <p:txBody>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3" name="Shape 34751">
              <a:extLst>
                <a:ext uri="{FF2B5EF4-FFF2-40B4-BE49-F238E27FC236}">
                  <a16:creationId xmlns:a16="http://schemas.microsoft.com/office/drawing/2014/main" id="{4AE90400-490F-44F5-8302-8F40D62FDC8E}"/>
                </a:ext>
              </a:extLst>
            </p:cNvPr>
            <p:cNvSpPr/>
            <p:nvPr userDrawn="1"/>
          </p:nvSpPr>
          <p:spPr>
            <a:xfrm>
              <a:off x="5189347" y="1061517"/>
              <a:ext cx="1001865" cy="400050"/>
            </a:xfrm>
            <a:custGeom>
              <a:avLst/>
              <a:gdLst/>
              <a:ahLst/>
              <a:cxnLst/>
              <a:rect l="0" t="0" r="0" b="0"/>
              <a:pathLst>
                <a:path w="1001865" h="400050">
                  <a:moveTo>
                    <a:pt x="0" y="0"/>
                  </a:moveTo>
                  <a:lnTo>
                    <a:pt x="1001865" y="0"/>
                  </a:lnTo>
                  <a:lnTo>
                    <a:pt x="1001865" y="400050"/>
                  </a:lnTo>
                  <a:lnTo>
                    <a:pt x="0" y="400050"/>
                  </a:lnTo>
                  <a:lnTo>
                    <a:pt x="0" y="0"/>
                  </a:lnTo>
                </a:path>
              </a:pathLst>
            </a:custGeom>
            <a:ln w="0" cap="flat">
              <a:noFill/>
              <a:miter lim="100000"/>
            </a:ln>
          </p:spPr>
          <p:style>
            <a:lnRef idx="0">
              <a:srgbClr val="000000">
                <a:alpha val="0"/>
              </a:srgbClr>
            </a:lnRef>
            <a:fillRef idx="1">
              <a:srgbClr val="3C3C41"/>
            </a:fillRef>
            <a:effectRef idx="0">
              <a:scrgbClr r="0" g="0" b="0"/>
            </a:effectRef>
            <a:fontRef idx="none"/>
          </p:style>
          <p:txBody>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4" name="Shape 34752">
              <a:extLst>
                <a:ext uri="{FF2B5EF4-FFF2-40B4-BE49-F238E27FC236}">
                  <a16:creationId xmlns:a16="http://schemas.microsoft.com/office/drawing/2014/main" id="{187386E8-4278-4410-BE4F-111D903393E4}"/>
                </a:ext>
              </a:extLst>
            </p:cNvPr>
            <p:cNvSpPr/>
            <p:nvPr userDrawn="1"/>
          </p:nvSpPr>
          <p:spPr>
            <a:xfrm>
              <a:off x="8380235"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0" cap="flat">
              <a:noFill/>
              <a:miter lim="100000"/>
            </a:ln>
          </p:spPr>
          <p:style>
            <a:lnRef idx="0">
              <a:srgbClr val="000000">
                <a:alpha val="0"/>
              </a:srgbClr>
            </a:lnRef>
            <a:fillRef idx="1">
              <a:srgbClr val="3C3C41"/>
            </a:fillRef>
            <a:effectRef idx="0">
              <a:scrgbClr r="0" g="0" b="0"/>
            </a:effectRef>
            <a:fontRef idx="none"/>
          </p:style>
          <p:txBody>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5" name="Shape 34753">
              <a:extLst>
                <a:ext uri="{FF2B5EF4-FFF2-40B4-BE49-F238E27FC236}">
                  <a16:creationId xmlns:a16="http://schemas.microsoft.com/office/drawing/2014/main" id="{F94571AA-13E1-43F4-94CA-44AA2FA53D41}"/>
                </a:ext>
              </a:extLst>
            </p:cNvPr>
            <p:cNvSpPr/>
            <p:nvPr userDrawn="1"/>
          </p:nvSpPr>
          <p:spPr>
            <a:xfrm>
              <a:off x="9567380"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0" cap="flat">
              <a:noFill/>
              <a:miter lim="100000"/>
            </a:ln>
          </p:spPr>
          <p:style>
            <a:lnRef idx="0">
              <a:srgbClr val="000000">
                <a:alpha val="0"/>
              </a:srgbClr>
            </a:lnRef>
            <a:fillRef idx="1">
              <a:srgbClr val="30E5D0"/>
            </a:fillRef>
            <a:effectRef idx="0">
              <a:scrgbClr r="0" g="0" b="0"/>
            </a:effectRef>
            <a:fontRef idx="none"/>
          </p:style>
          <p:txBody>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6" name="Shape 34754">
              <a:extLst>
                <a:ext uri="{FF2B5EF4-FFF2-40B4-BE49-F238E27FC236}">
                  <a16:creationId xmlns:a16="http://schemas.microsoft.com/office/drawing/2014/main" id="{0ECBE342-8882-44EF-9A00-D1134C80C7EA}"/>
                </a:ext>
              </a:extLst>
            </p:cNvPr>
            <p:cNvSpPr/>
            <p:nvPr userDrawn="1"/>
          </p:nvSpPr>
          <p:spPr>
            <a:xfrm>
              <a:off x="9561564" y="0"/>
              <a:ext cx="1001878" cy="881533"/>
            </a:xfrm>
            <a:custGeom>
              <a:avLst/>
              <a:gdLst/>
              <a:ahLst/>
              <a:cxnLst/>
              <a:rect l="0" t="0" r="0" b="0"/>
              <a:pathLst>
                <a:path w="1001878" h="881533">
                  <a:moveTo>
                    <a:pt x="0" y="0"/>
                  </a:moveTo>
                  <a:lnTo>
                    <a:pt x="1001878" y="0"/>
                  </a:lnTo>
                  <a:lnTo>
                    <a:pt x="1001878" y="881533"/>
                  </a:lnTo>
                  <a:lnTo>
                    <a:pt x="0" y="881533"/>
                  </a:lnTo>
                  <a:lnTo>
                    <a:pt x="0" y="0"/>
                  </a:lnTo>
                </a:path>
              </a:pathLst>
            </a:custGeom>
            <a:ln w="0" cap="flat">
              <a:noFill/>
              <a:miter lim="100000"/>
            </a:ln>
          </p:spPr>
          <p:style>
            <a:lnRef idx="0">
              <a:srgbClr val="000000">
                <a:alpha val="0"/>
              </a:srgbClr>
            </a:lnRef>
            <a:fillRef idx="1">
              <a:srgbClr val="30E5D0"/>
            </a:fillRef>
            <a:effectRef idx="0">
              <a:scrgbClr r="0" g="0" b="0"/>
            </a:effectRef>
            <a:fontRef idx="none"/>
          </p:style>
          <p:txBody>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7" name="Shape 4980">
              <a:extLst>
                <a:ext uri="{FF2B5EF4-FFF2-40B4-BE49-F238E27FC236}">
                  <a16:creationId xmlns:a16="http://schemas.microsoft.com/office/drawing/2014/main" id="{C970ED7D-1385-4A4C-A9D0-D3EED68A774F}"/>
                </a:ext>
              </a:extLst>
            </p:cNvPr>
            <p:cNvSpPr/>
            <p:nvPr userDrawn="1"/>
          </p:nvSpPr>
          <p:spPr>
            <a:xfrm>
              <a:off x="6375438" y="1061517"/>
              <a:ext cx="1001878" cy="400050"/>
            </a:xfrm>
            <a:custGeom>
              <a:avLst/>
              <a:gdLst/>
              <a:ahLst/>
              <a:cxnLst/>
              <a:rect l="0" t="0" r="0" b="0"/>
              <a:pathLst>
                <a:path w="1001878" h="400050">
                  <a:moveTo>
                    <a:pt x="0" y="400050"/>
                  </a:moveTo>
                  <a:lnTo>
                    <a:pt x="1001878" y="400050"/>
                  </a:lnTo>
                  <a:lnTo>
                    <a:pt x="1001878" y="0"/>
                  </a:lnTo>
                  <a:lnTo>
                    <a:pt x="0" y="0"/>
                  </a:lnTo>
                  <a:close/>
                </a:path>
              </a:pathLst>
            </a:custGeom>
            <a:solidFill>
              <a:schemeClr val="bg1"/>
            </a:solidFill>
            <a:ln w="3175" cap="flat">
              <a:noFill/>
              <a:miter lim="100000"/>
            </a:ln>
          </p:spPr>
          <p:style>
            <a:lnRef idx="1">
              <a:srgbClr val="3C3C41"/>
            </a:lnRef>
            <a:fillRef idx="0">
              <a:srgbClr val="000000">
                <a:alpha val="0"/>
              </a:srgbClr>
            </a:fillRef>
            <a:effectRef idx="0">
              <a:scrgbClr r="0" g="0" b="0"/>
            </a:effectRef>
            <a:fontRef idx="none"/>
          </p:style>
          <p:txBody>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8" name="Shape 34755">
              <a:extLst>
                <a:ext uri="{FF2B5EF4-FFF2-40B4-BE49-F238E27FC236}">
                  <a16:creationId xmlns:a16="http://schemas.microsoft.com/office/drawing/2014/main" id="{0C253C64-52F3-445E-B30C-1E024E7E144F}"/>
                </a:ext>
              </a:extLst>
            </p:cNvPr>
            <p:cNvSpPr/>
            <p:nvPr userDrawn="1"/>
          </p:nvSpPr>
          <p:spPr>
            <a:xfrm>
              <a:off x="11572189"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3175" cap="flat">
              <a:noFill/>
              <a:miter lim="100000"/>
            </a:ln>
          </p:spPr>
          <p:style>
            <a:lnRef idx="1">
              <a:srgbClr val="3C3C41"/>
            </a:lnRef>
            <a:fillRef idx="1">
              <a:srgbClr val="3C3C41"/>
            </a:fillRef>
            <a:effectRef idx="0">
              <a:scrgbClr r="0" g="0" b="0"/>
            </a:effectRef>
            <a:fontRef idx="none"/>
          </p:style>
          <p:txBody>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9" name="Shape 4982">
              <a:extLst>
                <a:ext uri="{FF2B5EF4-FFF2-40B4-BE49-F238E27FC236}">
                  <a16:creationId xmlns:a16="http://schemas.microsoft.com/office/drawing/2014/main" id="{15C3D0B7-CE60-422F-93CD-EA3506DA5C23}"/>
                </a:ext>
              </a:extLst>
            </p:cNvPr>
            <p:cNvSpPr/>
            <p:nvPr userDrawn="1"/>
          </p:nvSpPr>
          <p:spPr>
            <a:xfrm>
              <a:off x="6377026" y="0"/>
              <a:ext cx="1001878" cy="881533"/>
            </a:xfrm>
            <a:custGeom>
              <a:avLst/>
              <a:gdLst/>
              <a:ahLst/>
              <a:cxnLst/>
              <a:rect l="0" t="0" r="0" b="0"/>
              <a:pathLst>
                <a:path w="1001878" h="881533">
                  <a:moveTo>
                    <a:pt x="0" y="881533"/>
                  </a:moveTo>
                  <a:lnTo>
                    <a:pt x="1001878" y="881533"/>
                  </a:lnTo>
                  <a:lnTo>
                    <a:pt x="1001878" y="0"/>
                  </a:lnTo>
                  <a:lnTo>
                    <a:pt x="0" y="0"/>
                  </a:lnTo>
                  <a:close/>
                </a:path>
              </a:pathLst>
            </a:custGeom>
            <a:solidFill>
              <a:schemeClr val="bg1"/>
            </a:solidFill>
            <a:ln w="3175" cap="flat">
              <a:noFill/>
              <a:miter lim="100000"/>
            </a:ln>
          </p:spPr>
          <p:style>
            <a:lnRef idx="1">
              <a:srgbClr val="3C3C41"/>
            </a:lnRef>
            <a:fillRef idx="0">
              <a:srgbClr val="000000">
                <a:alpha val="0"/>
              </a:srgbClr>
            </a:fillRef>
            <a:effectRef idx="0">
              <a:scrgbClr r="0" g="0" b="0"/>
            </a:effectRef>
            <a:fontRef idx="none"/>
          </p:style>
          <p:txBody>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grpSp>
      <p:graphicFrame>
        <p:nvGraphicFramePr>
          <p:cNvPr id="30" name="Table 29">
            <a:extLst>
              <a:ext uri="{FF2B5EF4-FFF2-40B4-BE49-F238E27FC236}">
                <a16:creationId xmlns:a16="http://schemas.microsoft.com/office/drawing/2014/main" id="{EC98CE5D-DD5B-411A-8495-D797E888254C}"/>
              </a:ext>
            </a:extLst>
          </p:cNvPr>
          <p:cNvGraphicFramePr>
            <a:graphicFrameLocks noGrp="1"/>
          </p:cNvGraphicFramePr>
          <p:nvPr userDrawn="1"/>
        </p:nvGraphicFramePr>
        <p:xfrm>
          <a:off x="13665860" y="-17273"/>
          <a:ext cx="2550795" cy="5524029"/>
        </p:xfrm>
        <a:graphic>
          <a:graphicData uri="http://schemas.openxmlformats.org/drawingml/2006/table">
            <a:tbl>
              <a:tblPr firstRow="1" firstCol="1" bandRow="1"/>
              <a:tblGrid>
                <a:gridCol w="2550795">
                  <a:extLst>
                    <a:ext uri="{9D8B030D-6E8A-4147-A177-3AD203B41FA5}">
                      <a16:colId xmlns:a16="http://schemas.microsoft.com/office/drawing/2014/main" val="2676493096"/>
                    </a:ext>
                  </a:extLst>
                </a:gridCol>
              </a:tblGrid>
              <a:tr h="1841343">
                <a:tc>
                  <a:txBody>
                    <a:bodyPr/>
                    <a:lstStyle/>
                    <a:p>
                      <a:pPr marL="0" marR="0" algn="l">
                        <a:lnSpc>
                          <a:spcPct val="107000"/>
                        </a:lnSpc>
                        <a:spcBef>
                          <a:spcPts val="0"/>
                        </a:spcBef>
                        <a:spcAft>
                          <a:spcPts val="0"/>
                        </a:spcAft>
                      </a:pPr>
                      <a:r>
                        <a:rPr lang="en-US" sz="3600" b="1">
                          <a:solidFill>
                            <a:srgbClr val="008272"/>
                          </a:solidFill>
                          <a:effectLst/>
                          <a:latin typeface="Segoe UI" panose="020B0502040204020203" pitchFamily="34" charset="0"/>
                          <a:ea typeface="Segoe UI" panose="020B0502040204020203" pitchFamily="34" charset="0"/>
                          <a:cs typeface="Times New Roman" panose="02020603050405020304" pitchFamily="18" charset="0"/>
                        </a:rPr>
                        <a:t>Unlock next.</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1686" marR="68964" marT="0" marB="41311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57119204"/>
                  </a:ext>
                </a:extLst>
              </a:tr>
              <a:tr h="1841343">
                <a:tc>
                  <a:txBody>
                    <a:bodyPr/>
                    <a:lstStyle/>
                    <a:p>
                      <a:pPr marL="0" marR="0" lvl="0" indent="0" algn="l" defTabSz="914367" rtl="0" eaLnBrk="1" fontAlgn="auto" latinLnBrk="0" hangingPunct="1">
                        <a:lnSpc>
                          <a:spcPct val="107000"/>
                        </a:lnSpc>
                        <a:spcBef>
                          <a:spcPts val="0"/>
                        </a:spcBef>
                        <a:spcAft>
                          <a:spcPts val="0"/>
                        </a:spcAft>
                        <a:buClrTx/>
                        <a:buSzTx/>
                        <a:buFontTx/>
                        <a:buNone/>
                        <a:tabLst/>
                        <a:defRPr/>
                      </a:pPr>
                      <a:r>
                        <a:rPr lang="en-US" sz="3600" b="1" kern="1200">
                          <a:solidFill>
                            <a:srgbClr val="FFFEFD"/>
                          </a:solidFill>
                          <a:effectLst/>
                          <a:latin typeface="Segoe UI" panose="020B0502040204020203" pitchFamily="34" charset="0"/>
                          <a:ea typeface="Segoe UI" panose="020B0502040204020203" pitchFamily="34" charset="0"/>
                          <a:cs typeface="Times New Roman" panose="02020603050405020304" pitchFamily="18" charset="0"/>
                        </a:rPr>
                        <a:t>Unlock next.</a:t>
                      </a:r>
                      <a:endParaRPr lang="en-US" sz="3600" b="1" kern="1200">
                        <a:solidFill>
                          <a:srgbClr val="FFFEFD"/>
                        </a:solidFill>
                        <a:effectLst/>
                        <a:latin typeface="Segoe UI" panose="020B0502040204020203" pitchFamily="34" charset="0"/>
                        <a:ea typeface="Calibri" panose="020F0502020204030204" pitchFamily="34" charset="0"/>
                        <a:cs typeface="Times New Roman" panose="02020603050405020304" pitchFamily="18" charset="0"/>
                      </a:endParaRPr>
                    </a:p>
                  </a:txBody>
                  <a:tcPr marL="581686" marR="68964" marT="0" marB="41311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272"/>
                    </a:solidFill>
                  </a:tcPr>
                </a:tc>
                <a:extLst>
                  <a:ext uri="{0D108BD9-81ED-4DB2-BD59-A6C34878D82A}">
                    <a16:rowId xmlns:a16="http://schemas.microsoft.com/office/drawing/2014/main" val="1359116892"/>
                  </a:ext>
                </a:extLst>
              </a:tr>
              <a:tr h="1841343">
                <a:tc>
                  <a:txBody>
                    <a:bodyPr/>
                    <a:lstStyle/>
                    <a:p>
                      <a:pPr marL="0" marR="0" lvl="0" indent="0" algn="l" defTabSz="914367" rtl="0" eaLnBrk="1" fontAlgn="auto" latinLnBrk="0" hangingPunct="1">
                        <a:lnSpc>
                          <a:spcPct val="107000"/>
                        </a:lnSpc>
                        <a:spcBef>
                          <a:spcPts val="0"/>
                        </a:spcBef>
                        <a:spcAft>
                          <a:spcPts val="0"/>
                        </a:spcAft>
                        <a:buClrTx/>
                        <a:buSzTx/>
                        <a:buFontTx/>
                        <a:buNone/>
                        <a:tabLst/>
                        <a:defRPr/>
                      </a:pPr>
                      <a:r>
                        <a:rPr lang="en-US" sz="3600" b="1" kern="1200">
                          <a:solidFill>
                            <a:srgbClr val="30E5D0"/>
                          </a:solidFill>
                          <a:effectLst/>
                          <a:latin typeface="Segoe UI" panose="020B0502040204020203" pitchFamily="34" charset="0"/>
                          <a:ea typeface="Segoe UI" panose="020B0502040204020203" pitchFamily="34" charset="0"/>
                          <a:cs typeface="Times New Roman" panose="02020603050405020304" pitchFamily="18" charset="0"/>
                        </a:rPr>
                        <a:t>Unlock next.</a:t>
                      </a:r>
                      <a:endParaRPr lang="en-US" sz="3600" b="1" kern="1200">
                        <a:solidFill>
                          <a:srgbClr val="30E5D0"/>
                        </a:solidFill>
                        <a:effectLst/>
                        <a:latin typeface="Segoe UI" panose="020B0502040204020203" pitchFamily="34" charset="0"/>
                        <a:ea typeface="Calibri" panose="020F0502020204030204" pitchFamily="34" charset="0"/>
                        <a:cs typeface="Times New Roman" panose="02020603050405020304" pitchFamily="18" charset="0"/>
                      </a:endParaRPr>
                    </a:p>
                  </a:txBody>
                  <a:tcPr marL="581686" marR="68964" marT="0" marB="413119"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C3C41"/>
                    </a:solidFill>
                  </a:tcPr>
                </a:tc>
                <a:extLst>
                  <a:ext uri="{0D108BD9-81ED-4DB2-BD59-A6C34878D82A}">
                    <a16:rowId xmlns:a16="http://schemas.microsoft.com/office/drawing/2014/main" val="103630878"/>
                  </a:ext>
                </a:extLst>
              </a:tr>
            </a:tbl>
          </a:graphicData>
        </a:graphic>
      </p:graphicFrame>
      <p:graphicFrame>
        <p:nvGraphicFramePr>
          <p:cNvPr id="31" name="Table 30">
            <a:extLst>
              <a:ext uri="{FF2B5EF4-FFF2-40B4-BE49-F238E27FC236}">
                <a16:creationId xmlns:a16="http://schemas.microsoft.com/office/drawing/2014/main" id="{ECDE1102-7C20-46FB-B893-8097E5277781}"/>
              </a:ext>
            </a:extLst>
          </p:cNvPr>
          <p:cNvGraphicFramePr>
            <a:graphicFrameLocks noGrp="1"/>
          </p:cNvGraphicFramePr>
          <p:nvPr userDrawn="1"/>
        </p:nvGraphicFramePr>
        <p:xfrm>
          <a:off x="12629507" y="5605114"/>
          <a:ext cx="4048489" cy="1342353"/>
        </p:xfrm>
        <a:graphic>
          <a:graphicData uri="http://schemas.openxmlformats.org/drawingml/2006/table">
            <a:tbl>
              <a:tblPr firstRow="1" firstCol="1" bandRow="1"/>
              <a:tblGrid>
                <a:gridCol w="856505">
                  <a:extLst>
                    <a:ext uri="{9D8B030D-6E8A-4147-A177-3AD203B41FA5}">
                      <a16:colId xmlns:a16="http://schemas.microsoft.com/office/drawing/2014/main" val="1609752180"/>
                    </a:ext>
                  </a:extLst>
                </a:gridCol>
                <a:gridCol w="845059">
                  <a:extLst>
                    <a:ext uri="{9D8B030D-6E8A-4147-A177-3AD203B41FA5}">
                      <a16:colId xmlns:a16="http://schemas.microsoft.com/office/drawing/2014/main" val="1258621652"/>
                    </a:ext>
                  </a:extLst>
                </a:gridCol>
                <a:gridCol w="745210">
                  <a:extLst>
                    <a:ext uri="{9D8B030D-6E8A-4147-A177-3AD203B41FA5}">
                      <a16:colId xmlns:a16="http://schemas.microsoft.com/office/drawing/2014/main" val="1939155094"/>
                    </a:ext>
                  </a:extLst>
                </a:gridCol>
                <a:gridCol w="745210">
                  <a:extLst>
                    <a:ext uri="{9D8B030D-6E8A-4147-A177-3AD203B41FA5}">
                      <a16:colId xmlns:a16="http://schemas.microsoft.com/office/drawing/2014/main" val="1921586234"/>
                    </a:ext>
                  </a:extLst>
                </a:gridCol>
                <a:gridCol w="856505">
                  <a:extLst>
                    <a:ext uri="{9D8B030D-6E8A-4147-A177-3AD203B41FA5}">
                      <a16:colId xmlns:a16="http://schemas.microsoft.com/office/drawing/2014/main" val="1402456235"/>
                    </a:ext>
                  </a:extLst>
                </a:gridCol>
              </a:tblGrid>
              <a:tr h="107794">
                <a:tc>
                  <a:txBody>
                    <a:bodyPr/>
                    <a:lstStyle/>
                    <a:p>
                      <a:pPr marL="0" marR="0" algn="l">
                        <a:lnSpc>
                          <a:spcPct val="107000"/>
                        </a:lnSpc>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33239"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algn="l">
                        <a:lnSpc>
                          <a:spcPct val="107000"/>
                        </a:lnSpc>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33239"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algn="l">
                        <a:lnSpc>
                          <a:spcPct val="107000"/>
                        </a:lnSpc>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33239" marT="0" marB="0">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BEBEB"/>
                    </a:solidFill>
                  </a:tcPr>
                </a:tc>
                <a:tc>
                  <a:txBody>
                    <a:bodyPr/>
                    <a:lstStyle/>
                    <a:p>
                      <a:pPr marL="0" marR="0" algn="l">
                        <a:lnSpc>
                          <a:spcPct val="107000"/>
                        </a:lnSpc>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33239" marT="0" marB="0">
                    <a:lnL>
                      <a:noFill/>
                    </a:lnL>
                    <a:lnR>
                      <a:noFill/>
                    </a:lnR>
                    <a:lnT>
                      <a:noFill/>
                    </a:lnT>
                    <a:lnB>
                      <a:noFill/>
                    </a:lnB>
                    <a:lnTlToBr w="12700" cmpd="sng">
                      <a:noFill/>
                      <a:prstDash val="solid"/>
                    </a:lnTlToBr>
                    <a:lnBlToTr w="12700" cmpd="sng">
                      <a:noFill/>
                      <a:prstDash val="solid"/>
                    </a:lnBlToTr>
                    <a:solidFill>
                      <a:srgbClr val="EBEBEB"/>
                    </a:solidFill>
                  </a:tcPr>
                </a:tc>
                <a:tc>
                  <a:txBody>
                    <a:bodyPr/>
                    <a:lstStyle/>
                    <a:p>
                      <a:pPr marL="1778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3239" marT="0" marB="0" anchor="b">
                    <a:lnL>
                      <a:noFill/>
                    </a:lnL>
                    <a:lnR>
                      <a:noFill/>
                    </a:lnR>
                    <a:lnT>
                      <a:noFill/>
                    </a:lnT>
                    <a:lnB>
                      <a:noFill/>
                    </a:lnB>
                    <a:lnTlToBr w="12700" cmpd="sng">
                      <a:noFill/>
                      <a:prstDash val="solid"/>
                    </a:lnTlToBr>
                    <a:lnBlToTr w="12700" cmpd="sng">
                      <a:noFill/>
                      <a:prstDash val="solid"/>
                    </a:lnBlToTr>
                    <a:solidFill>
                      <a:srgbClr val="FEF000"/>
                    </a:solidFill>
                  </a:tcPr>
                </a:tc>
                <a:extLst>
                  <a:ext uri="{0D108BD9-81ED-4DB2-BD59-A6C34878D82A}">
                    <a16:rowId xmlns:a16="http://schemas.microsoft.com/office/drawing/2014/main" val="2689791449"/>
                  </a:ext>
                </a:extLst>
              </a:tr>
              <a:tr h="218882">
                <a:tc rowSpan="5">
                  <a:txBody>
                    <a:bodyPr/>
                    <a:lstStyle/>
                    <a:p>
                      <a:pPr marL="1651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2" marR="56032" marT="28013" marB="28013">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5">
                  <a:txBody>
                    <a:bodyPr/>
                    <a:lstStyle/>
                    <a:p>
                      <a:pPr marL="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2" marR="56032" marT="28013" marB="28013">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1651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2" marR="56032" marT="28013" marB="28013">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BEBEB"/>
                    </a:solidFill>
                  </a:tcPr>
                </a:tc>
                <a:tc rowSpan="2">
                  <a:txBody>
                    <a:bodyPr/>
                    <a:lstStyle/>
                    <a:p>
                      <a:pPr marL="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2" marR="56032" marT="28013" marB="28013">
                    <a:lnL>
                      <a:noFill/>
                    </a:lnL>
                    <a:lnR>
                      <a:noFill/>
                    </a:lnR>
                    <a:lnT>
                      <a:noFill/>
                    </a:lnT>
                    <a:lnB>
                      <a:noFill/>
                    </a:lnB>
                    <a:lnTlToBr w="12700" cmpd="sng">
                      <a:noFill/>
                      <a:prstDash val="solid"/>
                    </a:lnTlToBr>
                    <a:lnBlToTr w="12700" cmpd="sng">
                      <a:noFill/>
                      <a:prstDash val="solid"/>
                    </a:lnBlToTr>
                    <a:solidFill>
                      <a:srgbClr val="EBEBEB"/>
                    </a:solidFill>
                  </a:tcPr>
                </a:tc>
                <a:tc>
                  <a:txBody>
                    <a:bodyPr/>
                    <a:lstStyle/>
                    <a:p>
                      <a:pPr marL="177800" marR="41275"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3239" marT="0" marB="0">
                    <a:lnL>
                      <a:noFill/>
                    </a:lnL>
                    <a:lnR>
                      <a:noFill/>
                    </a:lnR>
                    <a:lnT>
                      <a:noFill/>
                    </a:lnT>
                    <a:lnB>
                      <a:noFill/>
                    </a:lnB>
                    <a:lnTlToBr w="12700" cmpd="sng">
                      <a:noFill/>
                      <a:prstDash val="solid"/>
                    </a:lnTlToBr>
                    <a:lnBlToTr w="12700" cmpd="sng">
                      <a:noFill/>
                      <a:prstDash val="solid"/>
                    </a:lnBlToTr>
                    <a:solidFill>
                      <a:srgbClr val="FEF000"/>
                    </a:solidFill>
                  </a:tcPr>
                </a:tc>
                <a:extLst>
                  <a:ext uri="{0D108BD9-81ED-4DB2-BD59-A6C34878D82A}">
                    <a16:rowId xmlns:a16="http://schemas.microsoft.com/office/drawing/2014/main" val="3281177611"/>
                  </a:ext>
                </a:extLst>
              </a:tr>
              <a:tr h="5391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1778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2" marR="56032" marT="28013" marB="28013">
                    <a:lnL>
                      <a:noFill/>
                    </a:lnL>
                    <a:lnR>
                      <a:noFill/>
                    </a:lnR>
                    <a:lnT>
                      <a:noFill/>
                    </a:lnT>
                    <a:lnB>
                      <a:noFill/>
                    </a:lnB>
                    <a:lnTlToBr w="12700" cmpd="sng">
                      <a:noFill/>
                      <a:prstDash val="solid"/>
                    </a:lnTlToBr>
                    <a:lnBlToTr w="12700" cmpd="sng">
                      <a:noFill/>
                      <a:prstDash val="solid"/>
                    </a:lnBlToTr>
                    <a:solidFill>
                      <a:srgbClr val="30E5D0"/>
                    </a:solidFill>
                  </a:tcPr>
                </a:tc>
                <a:extLst>
                  <a:ext uri="{0D108BD9-81ED-4DB2-BD59-A6C34878D82A}">
                    <a16:rowId xmlns:a16="http://schemas.microsoft.com/office/drawing/2014/main" val="3605322679"/>
                  </a:ext>
                </a:extLst>
              </a:tr>
              <a:tr h="289108">
                <a:tc vMerge="1">
                  <a:txBody>
                    <a:bodyPr/>
                    <a:lstStyle/>
                    <a:p>
                      <a:endParaRPr lang="en-US"/>
                    </a:p>
                  </a:txBody>
                  <a:tcPr/>
                </a:tc>
                <a:tc vMerge="1">
                  <a:txBody>
                    <a:bodyPr/>
                    <a:lstStyle/>
                    <a:p>
                      <a:endParaRPr lang="en-US"/>
                    </a:p>
                  </a:txBody>
                  <a:tcPr/>
                </a:tc>
                <a:tc rowSpan="2">
                  <a:txBody>
                    <a:bodyPr/>
                    <a:lstStyle/>
                    <a:p>
                      <a:pPr marL="1651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2" marR="56032" marT="28013" marB="28013">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75757A"/>
                    </a:solidFill>
                  </a:tcPr>
                </a:tc>
                <a:tc rowSpan="2">
                  <a:txBody>
                    <a:bodyPr/>
                    <a:lstStyle/>
                    <a:p>
                      <a:pPr marL="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2" marR="56032" marT="28013" marB="28013">
                    <a:lnL>
                      <a:noFill/>
                    </a:lnL>
                    <a:lnR>
                      <a:noFill/>
                    </a:lnR>
                    <a:lnT>
                      <a:noFill/>
                    </a:lnT>
                    <a:lnB>
                      <a:noFill/>
                    </a:lnB>
                    <a:lnTlToBr w="12700" cmpd="sng">
                      <a:noFill/>
                      <a:prstDash val="solid"/>
                    </a:lnTlToBr>
                    <a:lnBlToTr w="12700" cmpd="sng">
                      <a:noFill/>
                      <a:prstDash val="solid"/>
                    </a:lnBlToTr>
                    <a:solidFill>
                      <a:srgbClr val="75757A"/>
                    </a:solidFill>
                  </a:tcPr>
                </a:tc>
                <a:tc vMerge="1">
                  <a:txBody>
                    <a:bodyPr/>
                    <a:lstStyle/>
                    <a:p>
                      <a:endParaRPr lang="en-US"/>
                    </a:p>
                  </a:txBody>
                  <a:tcPr/>
                </a:tc>
                <a:extLst>
                  <a:ext uri="{0D108BD9-81ED-4DB2-BD59-A6C34878D82A}">
                    <a16:rowId xmlns:a16="http://schemas.microsoft.com/office/drawing/2014/main" val="2317867007"/>
                  </a:ext>
                </a:extLst>
              </a:tr>
              <a:tr h="5391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1778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32" marR="56032" marT="28013" marB="28013">
                    <a:lnL>
                      <a:noFill/>
                    </a:lnL>
                    <a:lnR>
                      <a:noFill/>
                    </a:lnR>
                    <a:lnT>
                      <a:noFill/>
                    </a:lnT>
                    <a:lnB>
                      <a:noFill/>
                    </a:lnB>
                    <a:lnTlToBr w="12700" cmpd="sng">
                      <a:noFill/>
                      <a:prstDash val="solid"/>
                    </a:lnTlToBr>
                    <a:lnBlToTr w="12700" cmpd="sng">
                      <a:noFill/>
                      <a:prstDash val="solid"/>
                    </a:lnBlToTr>
                    <a:solidFill>
                      <a:srgbClr val="008272"/>
                    </a:solidFill>
                  </a:tcPr>
                </a:tc>
                <a:extLst>
                  <a:ext uri="{0D108BD9-81ED-4DB2-BD59-A6C34878D82A}">
                    <a16:rowId xmlns:a16="http://schemas.microsoft.com/office/drawing/2014/main" val="447092800"/>
                  </a:ext>
                </a:extLst>
              </a:tr>
              <a:tr h="618733">
                <a:tc vMerge="1">
                  <a:txBody>
                    <a:bodyPr/>
                    <a:lstStyle/>
                    <a:p>
                      <a:endParaRPr lang="en-US"/>
                    </a:p>
                  </a:txBody>
                  <a:tcPr/>
                </a:tc>
                <a:tc vMerge="1">
                  <a:txBody>
                    <a:bodyPr/>
                    <a:lstStyle/>
                    <a:p>
                      <a:endParaRPr lang="en-US"/>
                    </a:p>
                  </a:txBody>
                  <a:tcPr/>
                </a:tc>
                <a:tc>
                  <a:txBody>
                    <a:bodyPr/>
                    <a:lstStyle/>
                    <a:p>
                      <a:pPr marL="1651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3239" marT="0" marB="0">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3C3C41"/>
                    </a:solidFill>
                  </a:tcPr>
                </a:tc>
                <a:tc>
                  <a:txBody>
                    <a:bodyPr/>
                    <a:lstStyle/>
                    <a:p>
                      <a:pPr marL="0" marR="854075"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3239" marT="0" marB="0">
                    <a:lnL>
                      <a:noFill/>
                    </a:lnL>
                    <a:lnR>
                      <a:noFill/>
                    </a:lnR>
                    <a:lnT>
                      <a:noFill/>
                    </a:lnT>
                    <a:lnB>
                      <a:noFill/>
                    </a:lnB>
                    <a:lnTlToBr w="12700" cmpd="sng">
                      <a:noFill/>
                      <a:prstDash val="solid"/>
                    </a:lnTlToBr>
                    <a:lnBlToTr w="12700" cmpd="sng">
                      <a:noFill/>
                      <a:prstDash val="solid"/>
                    </a:lnBlToTr>
                    <a:solidFill>
                      <a:srgbClr val="3C3C41"/>
                    </a:solidFill>
                  </a:tcPr>
                </a:tc>
                <a:tc vMerge="1">
                  <a:txBody>
                    <a:bodyPr/>
                    <a:lstStyle/>
                    <a:p>
                      <a:endParaRPr lang="en-US"/>
                    </a:p>
                  </a:txBody>
                  <a:tcPr/>
                </a:tc>
                <a:extLst>
                  <a:ext uri="{0D108BD9-81ED-4DB2-BD59-A6C34878D82A}">
                    <a16:rowId xmlns:a16="http://schemas.microsoft.com/office/drawing/2014/main" val="1907068851"/>
                  </a:ext>
                </a:extLst>
              </a:tr>
            </a:tbl>
          </a:graphicData>
        </a:graphic>
      </p:graphicFrame>
    </p:spTree>
    <p:extLst>
      <p:ext uri="{BB962C8B-B14F-4D97-AF65-F5344CB8AC3E}">
        <p14:creationId xmlns:p14="http://schemas.microsoft.com/office/powerpoint/2010/main" val="1965090161"/>
      </p:ext>
    </p:extLst>
  </p:cSld>
  <p:clrMap bg1="lt1" tx1="dk1" bg2="lt2" tx2="dk2" accent1="accent1" accent2="accent2" accent3="accent3" accent4="accent4" accent5="accent5" accent6="accent6" hlink="hlink" folHlink="folHlink"/>
  <p:sldLayoutIdLst>
    <p:sldLayoutId id="2147484600" r:id="rId1"/>
    <p:sldLayoutId id="2147484601" r:id="rId2"/>
    <p:sldLayoutId id="2147484602" r:id="rId3"/>
    <p:sldLayoutId id="2147484603" r:id="rId4"/>
    <p:sldLayoutId id="2147484604" r:id="rId5"/>
    <p:sldLayoutId id="2147484605" r:id="rId6"/>
    <p:sldLayoutId id="2147484606" r:id="rId7"/>
    <p:sldLayoutId id="2147484607" r:id="rId8"/>
    <p:sldLayoutId id="2147484608" r:id="rId9"/>
    <p:sldLayoutId id="2147484609" r:id="rId10"/>
    <p:sldLayoutId id="2147484610" r:id="rId11"/>
    <p:sldLayoutId id="2147484611" r:id="rId12"/>
    <p:sldLayoutId id="2147484612" r:id="rId13"/>
    <p:sldLayoutId id="2147484613" r:id="rId14"/>
    <p:sldLayoutId id="2147484614" r:id="rId15"/>
    <p:sldLayoutId id="2147484615" r:id="rId16"/>
    <p:sldLayoutId id="2147484616" r:id="rId17"/>
    <p:sldLayoutId id="2147484617" r:id="rId18"/>
    <p:sldLayoutId id="2147484618" r:id="rId19"/>
    <p:sldLayoutId id="2147484619" r:id="rId20"/>
    <p:sldLayoutId id="2147484620" r:id="rId21"/>
    <p:sldLayoutId id="2147484621" r:id="rId22"/>
    <p:sldLayoutId id="2147484622" r:id="rId23"/>
    <p:sldLayoutId id="2147484623" r:id="rId24"/>
    <p:sldLayoutId id="2147484624" r:id="rId25"/>
    <p:sldLayoutId id="2147484625" r:id="rId26"/>
    <p:sldLayoutId id="2147484626" r:id="rId27"/>
    <p:sldLayoutId id="2147484627" r:id="rId28"/>
    <p:sldLayoutId id="2147484628" r:id="rId29"/>
    <p:sldLayoutId id="2147484629" r:id="rId30"/>
    <p:sldLayoutId id="2147484630" r:id="rId31"/>
    <p:sldLayoutId id="2147484631" r:id="rId32"/>
    <p:sldLayoutId id="2147484632" r:id="rId33"/>
    <p:sldLayoutId id="2147484633" r:id="rId34"/>
    <p:sldLayoutId id="2147484634" r:id="rId35"/>
    <p:sldLayoutId id="2147484635" r:id="rId36"/>
    <p:sldLayoutId id="2147484636" r:id="rId37"/>
    <p:sldLayoutId id="2147484637" r:id="rId38"/>
    <p:sldLayoutId id="2147484638" r:id="rId39"/>
    <p:sldLayoutId id="2147484639" r:id="rId40"/>
    <p:sldLayoutId id="2147484641" r:id="rId41"/>
    <p:sldLayoutId id="2147484645" r:id="rId42"/>
    <p:sldLayoutId id="2147484646" r:id="rId43"/>
    <p:sldLayoutId id="2147484647" r:id="rId44"/>
    <p:sldLayoutId id="2147484673" r:id="rId45"/>
    <p:sldLayoutId id="2147484674" r:id="rId46"/>
    <p:sldLayoutId id="2147484675" r:id="rId47"/>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solidFill>
            <a:schemeClr val="tx1"/>
          </a:soli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solidFill>
            <a:schemeClr val="tx1"/>
          </a:soli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solidFill>
            <a:schemeClr val="tx1"/>
          </a:soli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chemeClr val="tx1"/>
          </a:soli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tx1"/>
          </a:soli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tx1"/>
          </a:soli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392">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138" y="567458"/>
            <a:ext cx="11533187" cy="830020"/>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65138" y="1853743"/>
            <a:ext cx="11533187" cy="2369880"/>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pic>
        <p:nvPicPr>
          <p:cNvPr id="14" name="Picture 13" descr="A screenshot of a cell phone&#10;&#10;Description generated with very high confidence">
            <a:extLst>
              <a:ext uri="{FF2B5EF4-FFF2-40B4-BE49-F238E27FC236}">
                <a16:creationId xmlns:a16="http://schemas.microsoft.com/office/drawing/2014/main" id="{B458F08C-E145-410B-B71F-F971408D4FA6}"/>
              </a:ext>
            </a:extLst>
          </p:cNvPr>
          <p:cNvPicPr>
            <a:picLocks noChangeAspect="1"/>
          </p:cNvPicPr>
          <p:nvPr userDrawn="1"/>
        </p:nvPicPr>
        <p:blipFill rotWithShape="1">
          <a:blip r:embed="rId25" cstate="print">
            <a:extLst>
              <a:ext uri="{28A0092B-C50C-407E-A947-70E740481C1C}">
                <a14:useLocalDpi xmlns:a14="http://schemas.microsoft.com/office/drawing/2010/main"/>
              </a:ext>
            </a:extLst>
          </a:blip>
          <a:srcRect b="249"/>
          <a:stretch/>
        </p:blipFill>
        <p:spPr>
          <a:xfrm>
            <a:off x="12539570" y="0"/>
            <a:ext cx="682920" cy="6994525"/>
          </a:xfrm>
          <a:prstGeom prst="rect">
            <a:avLst/>
          </a:prstGeom>
        </p:spPr>
      </p:pic>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563">
              <a:defRPr/>
            </a:pPr>
            <a:r>
              <a:rPr lang="en-US">
                <a:solidFill>
                  <a:srgbClr val="FFFFFF">
                    <a:lumMod val="65000"/>
                  </a:srgbClr>
                </a:solidFill>
              </a:rPr>
              <a:t>© Microsoft Corporation                                                                                  								                      Dynamics 365 </a:t>
            </a:r>
          </a:p>
        </p:txBody>
      </p:sp>
    </p:spTree>
    <p:extLst>
      <p:ext uri="{BB962C8B-B14F-4D97-AF65-F5344CB8AC3E}">
        <p14:creationId xmlns:p14="http://schemas.microsoft.com/office/powerpoint/2010/main" val="1085143852"/>
      </p:ext>
    </p:extLst>
  </p:cSld>
  <p:clrMap bg1="lt1" tx1="dk1" bg2="lt2" tx2="dk2" accent1="accent1" accent2="accent2" accent3="accent3" accent4="accent4" accent5="accent5" accent6="accent6" hlink="hlink" folHlink="folHlink"/>
  <p:sldLayoutIdLst>
    <p:sldLayoutId id="2147484649" r:id="rId1"/>
    <p:sldLayoutId id="2147484650" r:id="rId2"/>
    <p:sldLayoutId id="2147484651" r:id="rId3"/>
    <p:sldLayoutId id="2147484652" r:id="rId4"/>
    <p:sldLayoutId id="2147484653" r:id="rId5"/>
    <p:sldLayoutId id="2147484654" r:id="rId6"/>
    <p:sldLayoutId id="2147484655" r:id="rId7"/>
    <p:sldLayoutId id="2147484656" r:id="rId8"/>
    <p:sldLayoutId id="2147484657" r:id="rId9"/>
    <p:sldLayoutId id="2147484658" r:id="rId10"/>
    <p:sldLayoutId id="2147484659" r:id="rId11"/>
    <p:sldLayoutId id="2147484660" r:id="rId12"/>
    <p:sldLayoutId id="2147484661" r:id="rId13"/>
    <p:sldLayoutId id="2147484662" r:id="rId14"/>
    <p:sldLayoutId id="2147484663" r:id="rId15"/>
    <p:sldLayoutId id="2147484664" r:id="rId16"/>
    <p:sldLayoutId id="2147484665" r:id="rId17"/>
    <p:sldLayoutId id="2147484666" r:id="rId18"/>
    <p:sldLayoutId id="2147484667" r:id="rId19"/>
    <p:sldLayoutId id="2147484669" r:id="rId20"/>
    <p:sldLayoutId id="2147484670" r:id="rId21"/>
    <p:sldLayoutId id="2147484671" r:id="rId22"/>
    <p:sldLayoutId id="2147484672" r:id="rId23"/>
  </p:sldLayoutIdLst>
  <p:transition>
    <p:fade/>
  </p:transition>
  <p:hf sldNum="0" hdr="0" dt="0"/>
  <p:txStyles>
    <p:titleStyle>
      <a:lvl1pPr algn="l" defTabSz="932563" rtl="0" eaLnBrk="1" latinLnBrk="0" hangingPunct="1">
        <a:lnSpc>
          <a:spcPct val="9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solidFill>
            <a:schemeClr val="tx1"/>
          </a:solidFill>
          <a:latin typeface="+mj-lt"/>
          <a:ea typeface="+mn-ea"/>
          <a:cs typeface="+mn-cs"/>
        </a:defRPr>
      </a:lvl1pPr>
      <a:lvl2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199" b="1" kern="1200" spc="0" baseline="0">
          <a:solidFill>
            <a:schemeClr val="tx1"/>
          </a:solidFill>
          <a:latin typeface="+mn-lt"/>
          <a:ea typeface="+mn-ea"/>
          <a:cs typeface="+mn-cs"/>
        </a:defRPr>
      </a:lvl5pPr>
      <a:lvl6pPr marL="2331406" indent="0" algn="l" defTabSz="932563"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563" rtl="0" eaLnBrk="1" latinLnBrk="0" hangingPunct="1">
        <a:lnSpc>
          <a:spcPct val="100000"/>
        </a:lnSpc>
        <a:spcBef>
          <a:spcPts val="0"/>
        </a:spcBef>
        <a:spcAft>
          <a:spcPts val="0"/>
        </a:spcAft>
        <a:buFont typeface="Arial" pitchFamily="34" charset="0"/>
        <a:buNone/>
        <a:defRPr sz="1199"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hyperlink" Target="https://nam06.safelinks.protection.outlook.com/?url=https://www.microsoft.com/en-us/legal/compliance/anticorruption/criteria.aspx&amp;data=02|01|Smriti.Saxena@microsoft.com|11f7dd690a224af5595008d6b243d103|72f988bf86f141af91ab2d7cd011db47|1|0|636892401682905838&amp;sdata=0XtIQbbdw4NEw8Id786pHAoPOEhFKycGuBq%2BZTsU9WE%3D&amp;reserved=0"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3.xml"/><Relationship Id="rId1" Type="http://schemas.openxmlformats.org/officeDocument/2006/relationships/themeOverride" Target="../theme/themeOverride1.xml"/></Relationships>
</file>

<file path=ppt/slides/_rels/slide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47.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7.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4.xml"/><Relationship Id="rId1" Type="http://schemas.openxmlformats.org/officeDocument/2006/relationships/themeOverride" Target="../theme/themeOverride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kTyWp7OBHik" TargetMode="External"/><Relationship Id="rId2" Type="http://schemas.openxmlformats.org/officeDocument/2006/relationships/notesSlide" Target="../notesSlides/notesSlide6.xml"/><Relationship Id="rId1" Type="http://schemas.openxmlformats.org/officeDocument/2006/relationships/slideLayout" Target="../slideLayouts/slideLayout61.xml"/><Relationship Id="rId5" Type="http://schemas.openxmlformats.org/officeDocument/2006/relationships/hyperlink" Target="https://dynamics.microsoft.com/en-us/sales/professional/" TargetMode="External"/><Relationship Id="rId4" Type="http://schemas.openxmlformats.org/officeDocument/2006/relationships/hyperlink" Target="https://docs.microsoft.com/en-us/business-applications-release-notes/April19/inde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C8E7D5-D7D1-4351-9653-E344F2E5D739}"/>
              </a:ext>
            </a:extLst>
          </p:cNvPr>
          <p:cNvSpPr/>
          <p:nvPr/>
        </p:nvSpPr>
        <p:spPr>
          <a:xfrm>
            <a:off x="2646" y="6494651"/>
            <a:ext cx="12431184" cy="498883"/>
          </a:xfrm>
          <a:prstGeom prst="rect">
            <a:avLst/>
          </a:prstGeom>
          <a:solidFill>
            <a:srgbClr val="008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239">
              <a:defRPr/>
            </a:pPr>
            <a:endParaRPr lang="en-US" sz="1836">
              <a:solidFill>
                <a:prstClr val="white"/>
              </a:solidFill>
              <a:latin typeface="Calibri" panose="020F0502020204030204"/>
            </a:endParaRPr>
          </a:p>
        </p:txBody>
      </p:sp>
      <p:sp>
        <p:nvSpPr>
          <p:cNvPr id="8" name="TextBox 7">
            <a:extLst>
              <a:ext uri="{FF2B5EF4-FFF2-40B4-BE49-F238E27FC236}">
                <a16:creationId xmlns:a16="http://schemas.microsoft.com/office/drawing/2014/main" id="{A6F24E6A-A1A4-402B-B716-36F6A901D57A}"/>
              </a:ext>
            </a:extLst>
          </p:cNvPr>
          <p:cNvSpPr txBox="1"/>
          <p:nvPr/>
        </p:nvSpPr>
        <p:spPr>
          <a:xfrm>
            <a:off x="3530817" y="6524629"/>
            <a:ext cx="5470389" cy="478308"/>
          </a:xfrm>
          <a:prstGeom prst="rect">
            <a:avLst/>
          </a:prstGeom>
          <a:noFill/>
        </p:spPr>
        <p:txBody>
          <a:bodyPr wrap="square" rtlCol="0">
            <a:spAutoFit/>
          </a:bodyPr>
          <a:lstStyle/>
          <a:p>
            <a:pPr algn="ctr" defTabSz="932239">
              <a:defRPr/>
            </a:pPr>
            <a:r>
              <a:rPr lang="en-US" sz="2448" dirty="0">
                <a:solidFill>
                  <a:srgbClr val="FFFFFF"/>
                </a:solidFill>
                <a:latin typeface="Segoe UI" panose="020B0502040204020203" pitchFamily="34" charset="0"/>
                <a:cs typeface="Segoe UI" panose="020B0502040204020203" pitchFamily="34" charset="0"/>
              </a:rPr>
              <a:t>Learn more: aka.ms/</a:t>
            </a:r>
            <a:r>
              <a:rPr lang="en-US" sz="2448" dirty="0" err="1">
                <a:solidFill>
                  <a:srgbClr val="FFFFFF"/>
                </a:solidFill>
                <a:latin typeface="Segoe UI" panose="020B0502040204020203" pitchFamily="34" charset="0"/>
                <a:cs typeface="Segoe UI" panose="020B0502040204020203" pitchFamily="34" charset="0"/>
              </a:rPr>
              <a:t>salesprocspoffer</a:t>
            </a:r>
            <a:r>
              <a:rPr lang="en-US" sz="2448" dirty="0">
                <a:solidFill>
                  <a:srgbClr val="FFFFFF"/>
                </a:solidFill>
                <a:latin typeface="Segoe UI" panose="020B0502040204020203" pitchFamily="34" charset="0"/>
                <a:cs typeface="Segoe UI" panose="020B0502040204020203" pitchFamily="34" charset="0"/>
              </a:rPr>
              <a:t> </a:t>
            </a:r>
          </a:p>
        </p:txBody>
      </p:sp>
      <p:sp>
        <p:nvSpPr>
          <p:cNvPr id="29" name="Arrow: Pentagon 28">
            <a:extLst>
              <a:ext uri="{FF2B5EF4-FFF2-40B4-BE49-F238E27FC236}">
                <a16:creationId xmlns:a16="http://schemas.microsoft.com/office/drawing/2014/main" id="{B775CE8F-773E-42CF-959E-1515567DBCD4}"/>
              </a:ext>
            </a:extLst>
          </p:cNvPr>
          <p:cNvSpPr/>
          <p:nvPr/>
        </p:nvSpPr>
        <p:spPr bwMode="auto">
          <a:xfrm>
            <a:off x="471587" y="2802856"/>
            <a:ext cx="3656562" cy="3346121"/>
          </a:xfrm>
          <a:prstGeom prst="homePlate">
            <a:avLst>
              <a:gd name="adj" fmla="val 23164"/>
            </a:avLst>
          </a:prstGeom>
          <a:solidFill>
            <a:sysClr val="window" lastClr="FFFFFF">
              <a:lumMod val="95000"/>
            </a:sysClr>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defTabSz="932114" fontAlgn="base">
              <a:spcBef>
                <a:spcPts val="300"/>
              </a:spcBef>
              <a:defRPr/>
            </a:pPr>
            <a:endParaRPr lang="en-US" sz="1398" i="1" kern="0">
              <a:solidFill>
                <a:srgbClr val="505050"/>
              </a:solidFill>
              <a:latin typeface="Segoe UI"/>
              <a:ea typeface="Segoe UI" pitchFamily="34" charset="0"/>
              <a:cs typeface="Segoe UI" pitchFamily="34" charset="0"/>
            </a:endParaRPr>
          </a:p>
        </p:txBody>
      </p:sp>
      <p:sp>
        <p:nvSpPr>
          <p:cNvPr id="30" name="Arrow: Chevron 29">
            <a:extLst>
              <a:ext uri="{FF2B5EF4-FFF2-40B4-BE49-F238E27FC236}">
                <a16:creationId xmlns:a16="http://schemas.microsoft.com/office/drawing/2014/main" id="{D2D529C6-3D55-4E17-B21F-9051C79A287A}"/>
              </a:ext>
            </a:extLst>
          </p:cNvPr>
          <p:cNvSpPr/>
          <p:nvPr/>
        </p:nvSpPr>
        <p:spPr bwMode="auto">
          <a:xfrm>
            <a:off x="3789337" y="2802856"/>
            <a:ext cx="3722037" cy="3346121"/>
          </a:xfrm>
          <a:prstGeom prst="chevron">
            <a:avLst>
              <a:gd name="adj" fmla="val 23333"/>
            </a:avLst>
          </a:prstGeom>
          <a:solidFill>
            <a:sysClr val="window" lastClr="FFFFFF">
              <a:lumMod val="95000"/>
            </a:sysClr>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defTabSz="932114" fontAlgn="base">
              <a:spcBef>
                <a:spcPts val="300"/>
              </a:spcBef>
              <a:defRPr/>
            </a:pPr>
            <a:endParaRPr lang="en-US" sz="1398" i="1" kern="0" dirty="0">
              <a:solidFill>
                <a:srgbClr val="505050"/>
              </a:solidFill>
              <a:latin typeface="Segoe UI"/>
              <a:ea typeface="Segoe UI" pitchFamily="34" charset="0"/>
              <a:cs typeface="Segoe UI" pitchFamily="34" charset="0"/>
            </a:endParaRPr>
          </a:p>
        </p:txBody>
      </p:sp>
      <p:sp>
        <p:nvSpPr>
          <p:cNvPr id="31" name="Arrow: Chevron 30">
            <a:extLst>
              <a:ext uri="{FF2B5EF4-FFF2-40B4-BE49-F238E27FC236}">
                <a16:creationId xmlns:a16="http://schemas.microsoft.com/office/drawing/2014/main" id="{97057FA6-AFA8-4FF2-AE88-FDD226CCDB42}"/>
              </a:ext>
            </a:extLst>
          </p:cNvPr>
          <p:cNvSpPr/>
          <p:nvPr/>
        </p:nvSpPr>
        <p:spPr bwMode="auto">
          <a:xfrm>
            <a:off x="7189732" y="2802857"/>
            <a:ext cx="4983301" cy="3346119"/>
          </a:xfrm>
          <a:prstGeom prst="chevron">
            <a:avLst>
              <a:gd name="adj" fmla="val 23333"/>
            </a:avLst>
          </a:prstGeom>
          <a:solidFill>
            <a:sysClr val="window" lastClr="FFFFFF">
              <a:lumMod val="95000"/>
            </a:sysClr>
          </a:solidFill>
          <a:ln w="6350" cap="flat" cmpd="sng" algn="ctr">
            <a:noFill/>
            <a:prstDash val="dash"/>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defTabSz="932114" fontAlgn="base">
              <a:spcBef>
                <a:spcPts val="300"/>
              </a:spcBef>
              <a:defRPr/>
            </a:pPr>
            <a:endParaRPr lang="en-US" sz="1398" i="1" kern="0">
              <a:solidFill>
                <a:srgbClr val="505050"/>
              </a:solidFill>
              <a:latin typeface="Segoe UI"/>
              <a:ea typeface="Segoe UI" pitchFamily="34" charset="0"/>
              <a:cs typeface="Segoe UI" pitchFamily="34" charset="0"/>
            </a:endParaRPr>
          </a:p>
        </p:txBody>
      </p:sp>
      <p:sp>
        <p:nvSpPr>
          <p:cNvPr id="32" name="Rectangle 70">
            <a:extLst>
              <a:ext uri="{FF2B5EF4-FFF2-40B4-BE49-F238E27FC236}">
                <a16:creationId xmlns:a16="http://schemas.microsoft.com/office/drawing/2014/main" id="{408B0247-5F14-4391-9545-30062B2EFEE2}"/>
              </a:ext>
            </a:extLst>
          </p:cNvPr>
          <p:cNvSpPr/>
          <p:nvPr/>
        </p:nvSpPr>
        <p:spPr>
          <a:xfrm>
            <a:off x="754317" y="3958564"/>
            <a:ext cx="2943742" cy="1420563"/>
          </a:xfrm>
          <a:prstGeom prst="rect">
            <a:avLst/>
          </a:prstGeom>
          <a:noFill/>
          <a:ln w="19050" cap="flat" cmpd="sng" algn="ctr">
            <a:noFill/>
            <a:prstDash val="solid"/>
          </a:ln>
          <a:effectLst/>
        </p:spPr>
        <p:txBody>
          <a:bodyPr lIns="0" tIns="0" rIns="0" bIns="0" rtlCol="0" anchor="t"/>
          <a:lstStyle/>
          <a:p>
            <a:pPr defTabSz="950663" fontAlgn="base">
              <a:spcBef>
                <a:spcPts val="612"/>
              </a:spcBef>
              <a:spcAft>
                <a:spcPct val="0"/>
              </a:spcAft>
              <a:defRPr/>
            </a:pPr>
            <a:r>
              <a:rPr lang="it-IT" sz="2040" b="1" kern="0" dirty="0">
                <a:solidFill>
                  <a:srgbClr val="505050"/>
                </a:solidFill>
                <a:ea typeface="Segoe UI" pitchFamily="34" charset="0"/>
                <a:cs typeface="Segoe UI" pitchFamily="34" charset="0"/>
              </a:rPr>
              <a:t>Offerta SMB Dynamics 365 Sales Professional
</a:t>
            </a:r>
            <a:r>
              <a:rPr lang="it-IT" sz="1224" b="1" kern="0" dirty="0">
                <a:solidFill>
                  <a:srgbClr val="505050"/>
                </a:solidFill>
                <a:ea typeface="Segoe UI" pitchFamily="34" charset="0"/>
                <a:cs typeface="Segoe UI" pitchFamily="34" charset="0"/>
              </a:rPr>
              <a:t>Aumenta e accelera la tua pratica di vendita SMB Dynamics 365 attraverso il cross-selling Sales Professional alla tua base clienti Office esistente.</a:t>
            </a:r>
            <a:endParaRPr lang="en-IN" sz="1224" b="1" kern="0" dirty="0">
              <a:solidFill>
                <a:srgbClr val="505050"/>
              </a:solidFill>
              <a:latin typeface="Segoe UI"/>
              <a:ea typeface="Segoe UI" pitchFamily="34" charset="0"/>
              <a:cs typeface="Segoe UI" pitchFamily="34" charset="0"/>
            </a:endParaRPr>
          </a:p>
        </p:txBody>
      </p:sp>
      <p:sp>
        <p:nvSpPr>
          <p:cNvPr id="33" name="Rectangle 70">
            <a:extLst>
              <a:ext uri="{FF2B5EF4-FFF2-40B4-BE49-F238E27FC236}">
                <a16:creationId xmlns:a16="http://schemas.microsoft.com/office/drawing/2014/main" id="{355313ED-8790-4B59-A767-9672437127FB}"/>
              </a:ext>
            </a:extLst>
          </p:cNvPr>
          <p:cNvSpPr/>
          <p:nvPr/>
        </p:nvSpPr>
        <p:spPr>
          <a:xfrm>
            <a:off x="4671066" y="4031400"/>
            <a:ext cx="3105596" cy="916683"/>
          </a:xfrm>
          <a:prstGeom prst="rect">
            <a:avLst/>
          </a:prstGeom>
          <a:noFill/>
          <a:ln w="19050" cap="flat" cmpd="sng" algn="ctr">
            <a:noFill/>
            <a:prstDash val="solid"/>
          </a:ln>
          <a:effectLst/>
        </p:spPr>
        <p:txBody>
          <a:bodyPr lIns="0" tIns="0" rIns="0" bIns="0" rtlCol="0" anchor="t"/>
          <a:lstStyle/>
          <a:p>
            <a:pPr defTabSz="950663" fontAlgn="base">
              <a:spcAft>
                <a:spcPct val="0"/>
              </a:spcAft>
              <a:defRPr/>
            </a:pPr>
            <a:r>
              <a:rPr lang="it-IT" sz="1224" b="1" kern="0" dirty="0">
                <a:solidFill>
                  <a:srgbClr val="505050"/>
                </a:solidFill>
                <a:ea typeface="Segoe UI" pitchFamily="34" charset="0"/>
                <a:cs typeface="Segoe UI" pitchFamily="34" charset="0"/>
              </a:rPr>
              <a:t>25% di sconto sulle seats Sales Professional
</a:t>
            </a:r>
            <a:r>
              <a:rPr lang="it-IT" sz="1224" kern="0" dirty="0">
                <a:solidFill>
                  <a:srgbClr val="505050"/>
                </a:solidFill>
                <a:ea typeface="Segoe UI" pitchFamily="34" charset="0"/>
                <a:cs typeface="Segoe UI" pitchFamily="34" charset="0"/>
              </a:rPr>
              <a:t>Solo</a:t>
            </a:r>
            <a:r>
              <a:rPr lang="it-IT" sz="1224" b="1" kern="0" dirty="0">
                <a:solidFill>
                  <a:srgbClr val="505050"/>
                </a:solidFill>
                <a:ea typeface="Segoe UI" pitchFamily="34" charset="0"/>
                <a:cs typeface="Segoe UI" pitchFamily="34" charset="0"/>
              </a:rPr>
              <a:t> </a:t>
            </a:r>
            <a:r>
              <a:rPr lang="en-IN" sz="1224" kern="0" dirty="0">
                <a:solidFill>
                  <a:srgbClr val="505050"/>
                </a:solidFill>
                <a:latin typeface="Segoe UI"/>
                <a:ea typeface="Segoe UI" pitchFamily="34" charset="0"/>
                <a:cs typeface="Segoe UI" pitchFamily="34" charset="0"/>
              </a:rPr>
              <a:t>CSP</a:t>
            </a:r>
          </a:p>
          <a:p>
            <a:pPr marL="119017" indent="-119017" defTabSz="950663" fontAlgn="base">
              <a:spcAft>
                <a:spcPct val="0"/>
              </a:spcAft>
              <a:buFont typeface="Arial" panose="020B0604020202020204" pitchFamily="34" charset="0"/>
              <a:buChar char="•"/>
              <a:defRPr/>
            </a:pPr>
            <a:r>
              <a:rPr lang="it-IT" sz="1224" kern="0" dirty="0">
                <a:solidFill>
                  <a:srgbClr val="505050"/>
                </a:solidFill>
                <a:cs typeface="Segoe UI" pitchFamily="34" charset="0"/>
              </a:rPr>
              <a:t>SKU dell'offerta nel listino prezzi CSP disponibile in paesi limitati</a:t>
            </a:r>
            <a:r>
              <a:rPr lang="en-IN" sz="1224" kern="0" dirty="0">
                <a:solidFill>
                  <a:srgbClr val="505050"/>
                </a:solidFill>
                <a:latin typeface="Segoe UI"/>
                <a:cs typeface="Segoe UI" pitchFamily="34" charset="0"/>
              </a:rPr>
              <a:t>*</a:t>
            </a:r>
          </a:p>
        </p:txBody>
      </p:sp>
      <p:sp>
        <p:nvSpPr>
          <p:cNvPr id="34" name="Rectangle 70">
            <a:extLst>
              <a:ext uri="{FF2B5EF4-FFF2-40B4-BE49-F238E27FC236}">
                <a16:creationId xmlns:a16="http://schemas.microsoft.com/office/drawing/2014/main" id="{2F74BA41-9E93-431E-846C-464522459A1A}"/>
              </a:ext>
            </a:extLst>
          </p:cNvPr>
          <p:cNvSpPr/>
          <p:nvPr/>
        </p:nvSpPr>
        <p:spPr>
          <a:xfrm>
            <a:off x="8131182" y="4031403"/>
            <a:ext cx="3490248" cy="1407130"/>
          </a:xfrm>
          <a:prstGeom prst="rect">
            <a:avLst/>
          </a:prstGeom>
          <a:noFill/>
          <a:ln w="19050" cap="flat" cmpd="sng" algn="ctr">
            <a:noFill/>
            <a:prstDash val="solid"/>
          </a:ln>
          <a:effectLst/>
        </p:spPr>
        <p:txBody>
          <a:bodyPr lIns="0" tIns="0" rIns="0" bIns="0" rtlCol="0" anchor="t"/>
          <a:lstStyle/>
          <a:p>
            <a:pPr defTabSz="914049">
              <a:defRPr/>
            </a:pPr>
            <a:r>
              <a:rPr lang="it-IT" sz="1224" b="1" kern="0" dirty="0">
                <a:solidFill>
                  <a:srgbClr val="505050"/>
                </a:solidFill>
              </a:rPr>
              <a:t>Tipo di cliente e Limite Offerta
</a:t>
            </a:r>
            <a:r>
              <a:rPr lang="it-IT" sz="1224" kern="0" dirty="0">
                <a:solidFill>
                  <a:srgbClr val="505050"/>
                </a:solidFill>
                <a:cs typeface="Segoe UI" pitchFamily="34" charset="0"/>
              </a:rPr>
              <a:t>Clienti Di Office SMB esistenti (da 25 a 300 postazioni)</a:t>
            </a:r>
            <a:endParaRPr lang="en-US" sz="1224" kern="0" dirty="0">
              <a:solidFill>
                <a:srgbClr val="505050"/>
              </a:solidFill>
              <a:latin typeface="Segoe UI"/>
              <a:cs typeface="Segoe UI" pitchFamily="34" charset="0"/>
            </a:endParaRPr>
          </a:p>
          <a:p>
            <a:pPr marL="118494" indent="-118494" defTabSz="950663" fontAlgn="base">
              <a:spcAft>
                <a:spcPct val="0"/>
              </a:spcAft>
              <a:buFont typeface="Arial" panose="020B0604020202020204" pitchFamily="34" charset="0"/>
              <a:buChar char="•"/>
              <a:defRPr/>
            </a:pPr>
            <a:r>
              <a:rPr lang="it-IT" sz="1224" kern="0" dirty="0">
                <a:solidFill>
                  <a:srgbClr val="505050"/>
                </a:solidFill>
                <a:cs typeface="Segoe UI"/>
              </a:rPr>
              <a:t>Nuove Seats Dynamics 365 Sales Professional (da 10 a 75 posti)</a:t>
            </a:r>
            <a:r>
              <a:rPr lang="en-US" sz="1224" kern="0" dirty="0">
                <a:solidFill>
                  <a:srgbClr val="505050"/>
                </a:solidFill>
                <a:latin typeface="Segoe UI"/>
                <a:cs typeface="Segoe UI"/>
              </a:rPr>
              <a:t>)</a:t>
            </a:r>
          </a:p>
          <a:p>
            <a:pPr marL="119017" indent="-119017" defTabSz="950663" fontAlgn="base">
              <a:spcAft>
                <a:spcPct val="0"/>
              </a:spcAft>
              <a:buFont typeface="Arial" panose="020B0604020202020204" pitchFamily="34" charset="0"/>
              <a:buChar char="•"/>
              <a:defRPr/>
            </a:pPr>
            <a:r>
              <a:rPr lang="it-IT" sz="1224" kern="0" dirty="0">
                <a:solidFill>
                  <a:srgbClr val="505050"/>
                </a:solidFill>
                <a:cs typeface="Segoe UI" pitchFamily="34" charset="0"/>
              </a:rPr>
              <a:t>Valido dal 1 novembre 2019 al 30 giugno 2020</a:t>
            </a:r>
            <a:endParaRPr lang="en-US" sz="1224" kern="0" dirty="0">
              <a:solidFill>
                <a:srgbClr val="505050"/>
              </a:solidFill>
              <a:latin typeface="Segoe UI"/>
              <a:cs typeface="Segoe UI" pitchFamily="34" charset="0"/>
            </a:endParaRPr>
          </a:p>
        </p:txBody>
      </p:sp>
      <p:cxnSp>
        <p:nvCxnSpPr>
          <p:cNvPr id="35" name="Straight Connector 34">
            <a:extLst>
              <a:ext uri="{FF2B5EF4-FFF2-40B4-BE49-F238E27FC236}">
                <a16:creationId xmlns:a16="http://schemas.microsoft.com/office/drawing/2014/main" id="{BD59E519-9226-4E55-A473-C93B3ACED2E0}"/>
              </a:ext>
            </a:extLst>
          </p:cNvPr>
          <p:cNvCxnSpPr>
            <a:cxnSpLocks/>
          </p:cNvCxnSpPr>
          <p:nvPr/>
        </p:nvCxnSpPr>
        <p:spPr>
          <a:xfrm>
            <a:off x="772323" y="3893827"/>
            <a:ext cx="548484" cy="0"/>
          </a:xfrm>
          <a:prstGeom prst="line">
            <a:avLst/>
          </a:prstGeom>
          <a:noFill/>
          <a:ln w="38100" cap="flat" cmpd="sng" algn="ctr">
            <a:solidFill>
              <a:srgbClr val="008272"/>
            </a:solidFill>
            <a:prstDash val="solid"/>
            <a:headEnd type="none"/>
            <a:tailEnd type="none" w="lg" len="med"/>
          </a:ln>
          <a:effectLst/>
        </p:spPr>
      </p:cxnSp>
      <p:cxnSp>
        <p:nvCxnSpPr>
          <p:cNvPr id="36" name="Straight Connector 35">
            <a:extLst>
              <a:ext uri="{FF2B5EF4-FFF2-40B4-BE49-F238E27FC236}">
                <a16:creationId xmlns:a16="http://schemas.microsoft.com/office/drawing/2014/main" id="{06BE39D0-83B8-423C-872D-BD1204FE4209}"/>
              </a:ext>
            </a:extLst>
          </p:cNvPr>
          <p:cNvCxnSpPr>
            <a:cxnSpLocks/>
          </p:cNvCxnSpPr>
          <p:nvPr/>
        </p:nvCxnSpPr>
        <p:spPr>
          <a:xfrm>
            <a:off x="4636479" y="3891595"/>
            <a:ext cx="548484" cy="0"/>
          </a:xfrm>
          <a:prstGeom prst="line">
            <a:avLst/>
          </a:prstGeom>
          <a:noFill/>
          <a:ln w="38100" cap="flat" cmpd="sng" algn="ctr">
            <a:solidFill>
              <a:srgbClr val="008272"/>
            </a:solidFill>
            <a:prstDash val="solid"/>
            <a:headEnd type="none"/>
            <a:tailEnd type="none" w="lg" len="med"/>
          </a:ln>
          <a:effectLst/>
        </p:spPr>
      </p:cxnSp>
      <p:cxnSp>
        <p:nvCxnSpPr>
          <p:cNvPr id="37" name="Straight Connector 36">
            <a:extLst>
              <a:ext uri="{FF2B5EF4-FFF2-40B4-BE49-F238E27FC236}">
                <a16:creationId xmlns:a16="http://schemas.microsoft.com/office/drawing/2014/main" id="{AB416AE4-B37C-48B0-A4CF-53F0CC74EAAB}"/>
              </a:ext>
            </a:extLst>
          </p:cNvPr>
          <p:cNvCxnSpPr>
            <a:cxnSpLocks/>
          </p:cNvCxnSpPr>
          <p:nvPr/>
        </p:nvCxnSpPr>
        <p:spPr>
          <a:xfrm>
            <a:off x="8123070" y="3910943"/>
            <a:ext cx="548484" cy="0"/>
          </a:xfrm>
          <a:prstGeom prst="line">
            <a:avLst/>
          </a:prstGeom>
          <a:noFill/>
          <a:ln w="38100" cap="flat" cmpd="sng" algn="ctr">
            <a:solidFill>
              <a:srgbClr val="008272"/>
            </a:solidFill>
            <a:prstDash val="solid"/>
            <a:headEnd type="none"/>
            <a:tailEnd type="none" w="lg" len="med"/>
          </a:ln>
          <a:effectLst/>
        </p:spPr>
      </p:cxnSp>
      <p:sp>
        <p:nvSpPr>
          <p:cNvPr id="38" name="CRMArticles_EFF5" title="Icon of two documents stacked together with writing on them">
            <a:extLst>
              <a:ext uri="{FF2B5EF4-FFF2-40B4-BE49-F238E27FC236}">
                <a16:creationId xmlns:a16="http://schemas.microsoft.com/office/drawing/2014/main" id="{E820A781-BCC0-4AF4-8A0A-BA0BBAB5DE48}"/>
              </a:ext>
            </a:extLst>
          </p:cNvPr>
          <p:cNvSpPr>
            <a:spLocks noChangeAspect="1" noEditPoints="1"/>
          </p:cNvSpPr>
          <p:nvPr/>
        </p:nvSpPr>
        <p:spPr bwMode="auto">
          <a:xfrm>
            <a:off x="772323" y="3334900"/>
            <a:ext cx="316766" cy="365656"/>
          </a:xfrm>
          <a:custGeom>
            <a:avLst/>
            <a:gdLst>
              <a:gd name="T0" fmla="*/ 551 w 3583"/>
              <a:gd name="T1" fmla="*/ 3585 h 4136"/>
              <a:gd name="T2" fmla="*/ 0 w 3583"/>
              <a:gd name="T3" fmla="*/ 3585 h 4136"/>
              <a:gd name="T4" fmla="*/ 0 w 3583"/>
              <a:gd name="T5" fmla="*/ 0 h 4136"/>
              <a:gd name="T6" fmla="*/ 3033 w 3583"/>
              <a:gd name="T7" fmla="*/ 0 h 4136"/>
              <a:gd name="T8" fmla="*/ 3033 w 3583"/>
              <a:gd name="T9" fmla="*/ 1103 h 4136"/>
              <a:gd name="T10" fmla="*/ 2480 w 3583"/>
              <a:gd name="T11" fmla="*/ 551 h 4136"/>
              <a:gd name="T12" fmla="*/ 2480 w 3583"/>
              <a:gd name="T13" fmla="*/ 1654 h 4136"/>
              <a:gd name="T14" fmla="*/ 3583 w 3583"/>
              <a:gd name="T15" fmla="*/ 1654 h 4136"/>
              <a:gd name="T16" fmla="*/ 3583 w 3583"/>
              <a:gd name="T17" fmla="*/ 1654 h 4136"/>
              <a:gd name="T18" fmla="*/ 2480 w 3583"/>
              <a:gd name="T19" fmla="*/ 551 h 4136"/>
              <a:gd name="T20" fmla="*/ 551 w 3583"/>
              <a:gd name="T21" fmla="*/ 551 h 4136"/>
              <a:gd name="T22" fmla="*/ 551 w 3583"/>
              <a:gd name="T23" fmla="*/ 4136 h 4136"/>
              <a:gd name="T24" fmla="*/ 3583 w 3583"/>
              <a:gd name="T25" fmla="*/ 4136 h 4136"/>
              <a:gd name="T26" fmla="*/ 3583 w 3583"/>
              <a:gd name="T27" fmla="*/ 1654 h 4136"/>
              <a:gd name="T28" fmla="*/ 965 w 3583"/>
              <a:gd name="T29" fmla="*/ 2757 h 4136"/>
              <a:gd name="T30" fmla="*/ 2894 w 3583"/>
              <a:gd name="T31" fmla="*/ 2757 h 4136"/>
              <a:gd name="T32" fmla="*/ 965 w 3583"/>
              <a:gd name="T33" fmla="*/ 2206 h 4136"/>
              <a:gd name="T34" fmla="*/ 2894 w 3583"/>
              <a:gd name="T35" fmla="*/ 2206 h 4136"/>
              <a:gd name="T36" fmla="*/ 965 w 3583"/>
              <a:gd name="T37" fmla="*/ 1654 h 4136"/>
              <a:gd name="T38" fmla="*/ 2068 w 3583"/>
              <a:gd name="T39" fmla="*/ 1654 h 4136"/>
              <a:gd name="T40" fmla="*/ 965 w 3583"/>
              <a:gd name="T41" fmla="*/ 1103 h 4136"/>
              <a:gd name="T42" fmla="*/ 2068 w 3583"/>
              <a:gd name="T43" fmla="*/ 1103 h 4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83" h="4136">
                <a:moveTo>
                  <a:pt x="551" y="3585"/>
                </a:moveTo>
                <a:lnTo>
                  <a:pt x="0" y="3585"/>
                </a:lnTo>
                <a:lnTo>
                  <a:pt x="0" y="0"/>
                </a:lnTo>
                <a:lnTo>
                  <a:pt x="3033" y="0"/>
                </a:lnTo>
                <a:lnTo>
                  <a:pt x="3033" y="1103"/>
                </a:lnTo>
                <a:moveTo>
                  <a:pt x="2480" y="551"/>
                </a:moveTo>
                <a:lnTo>
                  <a:pt x="2480" y="1654"/>
                </a:lnTo>
                <a:lnTo>
                  <a:pt x="3583" y="1654"/>
                </a:lnTo>
                <a:moveTo>
                  <a:pt x="3583" y="1654"/>
                </a:moveTo>
                <a:lnTo>
                  <a:pt x="2480" y="551"/>
                </a:lnTo>
                <a:lnTo>
                  <a:pt x="551" y="551"/>
                </a:lnTo>
                <a:lnTo>
                  <a:pt x="551" y="4136"/>
                </a:lnTo>
                <a:lnTo>
                  <a:pt x="3583" y="4136"/>
                </a:lnTo>
                <a:lnTo>
                  <a:pt x="3583" y="1654"/>
                </a:lnTo>
                <a:moveTo>
                  <a:pt x="965" y="2757"/>
                </a:moveTo>
                <a:lnTo>
                  <a:pt x="2894" y="2757"/>
                </a:lnTo>
                <a:moveTo>
                  <a:pt x="965" y="2206"/>
                </a:moveTo>
                <a:lnTo>
                  <a:pt x="2894" y="2206"/>
                </a:lnTo>
                <a:moveTo>
                  <a:pt x="965" y="1654"/>
                </a:moveTo>
                <a:lnTo>
                  <a:pt x="2068" y="1654"/>
                </a:lnTo>
                <a:moveTo>
                  <a:pt x="965" y="1103"/>
                </a:moveTo>
                <a:lnTo>
                  <a:pt x="2068" y="1103"/>
                </a:lnTo>
              </a:path>
            </a:pathLst>
          </a:custGeom>
          <a:noFill/>
          <a:ln w="15875" cap="sq">
            <a:solidFill>
              <a:srgbClr val="00827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pPr defTabSz="914049">
              <a:defRPr/>
            </a:pPr>
            <a:endParaRPr lang="en-US">
              <a:solidFill>
                <a:srgbClr val="505050"/>
              </a:solidFill>
              <a:latin typeface="Segoe UI"/>
            </a:endParaRPr>
          </a:p>
        </p:txBody>
      </p:sp>
      <p:sp>
        <p:nvSpPr>
          <p:cNvPr id="39" name="magnify">
            <a:extLst>
              <a:ext uri="{FF2B5EF4-FFF2-40B4-BE49-F238E27FC236}">
                <a16:creationId xmlns:a16="http://schemas.microsoft.com/office/drawing/2014/main" id="{3D4C5096-680E-4FCC-88B1-FE02AB4ECD12}"/>
              </a:ext>
            </a:extLst>
          </p:cNvPr>
          <p:cNvSpPr>
            <a:spLocks noChangeAspect="1" noEditPoints="1"/>
          </p:cNvSpPr>
          <p:nvPr/>
        </p:nvSpPr>
        <p:spPr bwMode="auto">
          <a:xfrm flipH="1">
            <a:off x="4636478" y="3410783"/>
            <a:ext cx="293144" cy="287541"/>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5875" cap="sq">
            <a:solidFill>
              <a:srgbClr val="00827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pPr defTabSz="914049">
              <a:defRPr/>
            </a:pPr>
            <a:endParaRPr lang="en-US">
              <a:solidFill>
                <a:srgbClr val="505050"/>
              </a:solidFill>
              <a:latin typeface="Segoe UI"/>
            </a:endParaRPr>
          </a:p>
        </p:txBody>
      </p:sp>
      <p:grpSp>
        <p:nvGrpSpPr>
          <p:cNvPr id="40" name="Group 39">
            <a:extLst>
              <a:ext uri="{FF2B5EF4-FFF2-40B4-BE49-F238E27FC236}">
                <a16:creationId xmlns:a16="http://schemas.microsoft.com/office/drawing/2014/main" id="{D049948E-2F5E-442E-AEC4-45E5D2B857B7}"/>
              </a:ext>
            </a:extLst>
          </p:cNvPr>
          <p:cNvGrpSpPr/>
          <p:nvPr/>
        </p:nvGrpSpPr>
        <p:grpSpPr>
          <a:xfrm>
            <a:off x="8131183" y="3410783"/>
            <a:ext cx="540372" cy="367285"/>
            <a:chOff x="6668089" y="3372756"/>
            <a:chExt cx="365760" cy="248602"/>
          </a:xfrm>
        </p:grpSpPr>
        <p:sp>
          <p:nvSpPr>
            <p:cNvPr id="41" name="Freeform: Shape 40">
              <a:extLst>
                <a:ext uri="{FF2B5EF4-FFF2-40B4-BE49-F238E27FC236}">
                  <a16:creationId xmlns:a16="http://schemas.microsoft.com/office/drawing/2014/main" id="{1F47ADDB-BEF7-416C-A61C-0E7632D0903E}"/>
                </a:ext>
              </a:extLst>
            </p:cNvPr>
            <p:cNvSpPr/>
            <p:nvPr/>
          </p:nvSpPr>
          <p:spPr>
            <a:xfrm>
              <a:off x="6668089" y="3459433"/>
              <a:ext cx="133350" cy="161925"/>
            </a:xfrm>
            <a:custGeom>
              <a:avLst/>
              <a:gdLst>
                <a:gd name="connsiteX0" fmla="*/ 32113 w 133350"/>
                <a:gd name="connsiteY0" fmla="*/ 48306 h 161925"/>
                <a:gd name="connsiteX1" fmla="*/ 71166 w 133350"/>
                <a:gd name="connsiteY1" fmla="*/ 7348 h 161925"/>
                <a:gd name="connsiteX2" fmla="*/ 111171 w 133350"/>
                <a:gd name="connsiteY2" fmla="*/ 48306 h 161925"/>
                <a:gd name="connsiteX3" fmla="*/ 71166 w 133350"/>
                <a:gd name="connsiteY3" fmla="*/ 89263 h 161925"/>
                <a:gd name="connsiteX4" fmla="*/ 32113 w 133350"/>
                <a:gd name="connsiteY4" fmla="*/ 48306 h 161925"/>
                <a:gd name="connsiteX5" fmla="*/ 32113 w 133350"/>
                <a:gd name="connsiteY5" fmla="*/ 48306 h 161925"/>
                <a:gd name="connsiteX6" fmla="*/ 134030 w 133350"/>
                <a:gd name="connsiteY6" fmla="*/ 154986 h 161925"/>
                <a:gd name="connsiteX7" fmla="*/ 70213 w 133350"/>
                <a:gd name="connsiteY7" fmla="*/ 89263 h 161925"/>
                <a:gd name="connsiteX8" fmla="*/ 7348 w 133350"/>
                <a:gd name="connsiteY8" fmla="*/ 154986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161925">
                  <a:moveTo>
                    <a:pt x="32113" y="48306"/>
                  </a:moveTo>
                  <a:cubicBezTo>
                    <a:pt x="32113" y="25446"/>
                    <a:pt x="50211" y="7348"/>
                    <a:pt x="71166" y="7348"/>
                  </a:cubicBezTo>
                  <a:cubicBezTo>
                    <a:pt x="92121" y="7348"/>
                    <a:pt x="111171" y="25446"/>
                    <a:pt x="111171" y="48306"/>
                  </a:cubicBezTo>
                  <a:cubicBezTo>
                    <a:pt x="111171" y="71166"/>
                    <a:pt x="93073" y="89263"/>
                    <a:pt x="71166" y="89263"/>
                  </a:cubicBezTo>
                  <a:cubicBezTo>
                    <a:pt x="49258" y="89263"/>
                    <a:pt x="32113" y="70213"/>
                    <a:pt x="32113" y="48306"/>
                  </a:cubicBezTo>
                  <a:lnTo>
                    <a:pt x="32113" y="48306"/>
                  </a:lnTo>
                  <a:close/>
                  <a:moveTo>
                    <a:pt x="134030" y="154986"/>
                  </a:moveTo>
                  <a:cubicBezTo>
                    <a:pt x="134030" y="118791"/>
                    <a:pt x="105455" y="89263"/>
                    <a:pt x="70213" y="89263"/>
                  </a:cubicBezTo>
                  <a:cubicBezTo>
                    <a:pt x="34971" y="89263"/>
                    <a:pt x="7348" y="118791"/>
                    <a:pt x="7348" y="154986"/>
                  </a:cubicBezTo>
                </a:path>
              </a:pathLst>
            </a:custGeom>
            <a:noFill/>
            <a:ln w="15875" cap="sq">
              <a:solidFill>
                <a:srgbClr val="00827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pPr defTabSz="914049">
                <a:defRPr/>
              </a:pPr>
              <a:endParaRPr lang="en-US">
                <a:solidFill>
                  <a:srgbClr val="505050"/>
                </a:solidFill>
                <a:latin typeface="Segoe UI"/>
              </a:endParaRPr>
            </a:p>
          </p:txBody>
        </p:sp>
        <p:sp>
          <p:nvSpPr>
            <p:cNvPr id="42" name="Freeform: Shape 41">
              <a:extLst>
                <a:ext uri="{FF2B5EF4-FFF2-40B4-BE49-F238E27FC236}">
                  <a16:creationId xmlns:a16="http://schemas.microsoft.com/office/drawing/2014/main" id="{A95FC1FA-5F3C-4F70-8422-D7E0BC1B1308}"/>
                </a:ext>
              </a:extLst>
            </p:cNvPr>
            <p:cNvSpPr/>
            <p:nvPr/>
          </p:nvSpPr>
          <p:spPr>
            <a:xfrm>
              <a:off x="6729049" y="3372756"/>
              <a:ext cx="304800" cy="209550"/>
            </a:xfrm>
            <a:custGeom>
              <a:avLst/>
              <a:gdLst>
                <a:gd name="connsiteX0" fmla="*/ 7348 w 304800"/>
                <a:gd name="connsiteY0" fmla="*/ 71166 h 209550"/>
                <a:gd name="connsiteX1" fmla="*/ 7348 w 304800"/>
                <a:gd name="connsiteY1" fmla="*/ 7348 h 209550"/>
                <a:gd name="connsiteX2" fmla="*/ 297861 w 304800"/>
                <a:gd name="connsiteY2" fmla="*/ 7348 h 209550"/>
                <a:gd name="connsiteX3" fmla="*/ 297861 w 304800"/>
                <a:gd name="connsiteY3" fmla="*/ 204516 h 209550"/>
                <a:gd name="connsiteX4" fmla="*/ 85453 w 304800"/>
                <a:gd name="connsiteY4" fmla="*/ 204516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209550">
                  <a:moveTo>
                    <a:pt x="7348" y="71166"/>
                  </a:moveTo>
                  <a:lnTo>
                    <a:pt x="7348" y="7348"/>
                  </a:lnTo>
                  <a:lnTo>
                    <a:pt x="297861" y="7348"/>
                  </a:lnTo>
                  <a:lnTo>
                    <a:pt x="297861" y="204516"/>
                  </a:lnTo>
                  <a:lnTo>
                    <a:pt x="85453" y="204516"/>
                  </a:lnTo>
                </a:path>
              </a:pathLst>
            </a:custGeom>
            <a:noFill/>
            <a:ln w="15875" cap="sq">
              <a:solidFill>
                <a:srgbClr val="00827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pPr defTabSz="914049">
                <a:defRPr/>
              </a:pPr>
              <a:endParaRPr lang="en-US">
                <a:solidFill>
                  <a:srgbClr val="505050"/>
                </a:solidFill>
                <a:latin typeface="Segoe UI"/>
              </a:endParaRPr>
            </a:p>
          </p:txBody>
        </p:sp>
        <p:sp>
          <p:nvSpPr>
            <p:cNvPr id="43" name="Freeform: Shape 42">
              <a:extLst>
                <a:ext uri="{FF2B5EF4-FFF2-40B4-BE49-F238E27FC236}">
                  <a16:creationId xmlns:a16="http://schemas.microsoft.com/office/drawing/2014/main" id="{0A453E4A-D381-4C07-A198-682E3D8577FD}"/>
                </a:ext>
              </a:extLst>
            </p:cNvPr>
            <p:cNvSpPr/>
            <p:nvPr/>
          </p:nvSpPr>
          <p:spPr>
            <a:xfrm>
              <a:off x="6799534" y="3441336"/>
              <a:ext cx="190500" cy="95250"/>
            </a:xfrm>
            <a:custGeom>
              <a:avLst/>
              <a:gdLst>
                <a:gd name="connsiteX0" fmla="*/ 7348 w 190500"/>
                <a:gd name="connsiteY0" fmla="*/ 96883 h 95250"/>
                <a:gd name="connsiteX1" fmla="*/ 78786 w 190500"/>
                <a:gd name="connsiteY1" fmla="*/ 50211 h 95250"/>
                <a:gd name="connsiteX2" fmla="*/ 78786 w 190500"/>
                <a:gd name="connsiteY2" fmla="*/ 78786 h 95250"/>
                <a:gd name="connsiteX3" fmla="*/ 190228 w 190500"/>
                <a:gd name="connsiteY3" fmla="*/ 7348 h 95250"/>
              </a:gdLst>
              <a:ahLst/>
              <a:cxnLst>
                <a:cxn ang="0">
                  <a:pos x="connsiteX0" y="connsiteY0"/>
                </a:cxn>
                <a:cxn ang="0">
                  <a:pos x="connsiteX1" y="connsiteY1"/>
                </a:cxn>
                <a:cxn ang="0">
                  <a:pos x="connsiteX2" y="connsiteY2"/>
                </a:cxn>
                <a:cxn ang="0">
                  <a:pos x="connsiteX3" y="connsiteY3"/>
                </a:cxn>
              </a:cxnLst>
              <a:rect l="l" t="t" r="r" b="b"/>
              <a:pathLst>
                <a:path w="190500" h="95250">
                  <a:moveTo>
                    <a:pt x="7348" y="96883"/>
                  </a:moveTo>
                  <a:lnTo>
                    <a:pt x="78786" y="50211"/>
                  </a:lnTo>
                  <a:lnTo>
                    <a:pt x="78786" y="78786"/>
                  </a:lnTo>
                  <a:lnTo>
                    <a:pt x="190228" y="7348"/>
                  </a:lnTo>
                </a:path>
              </a:pathLst>
            </a:custGeom>
            <a:noFill/>
            <a:ln w="15875" cap="sq">
              <a:solidFill>
                <a:srgbClr val="00827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pPr defTabSz="914049">
                <a:defRPr/>
              </a:pPr>
              <a:endParaRPr lang="en-US">
                <a:solidFill>
                  <a:srgbClr val="505050"/>
                </a:solidFill>
                <a:latin typeface="Segoe UI"/>
              </a:endParaRPr>
            </a:p>
          </p:txBody>
        </p:sp>
        <p:sp>
          <p:nvSpPr>
            <p:cNvPr id="44" name="Freeform: Shape 43">
              <a:extLst>
                <a:ext uri="{FF2B5EF4-FFF2-40B4-BE49-F238E27FC236}">
                  <a16:creationId xmlns:a16="http://schemas.microsoft.com/office/drawing/2014/main" id="{937F1998-7EEB-4D93-A590-7EF886C4A7A6}"/>
                </a:ext>
              </a:extLst>
            </p:cNvPr>
            <p:cNvSpPr/>
            <p:nvPr/>
          </p:nvSpPr>
          <p:spPr>
            <a:xfrm>
              <a:off x="6962412" y="3430858"/>
              <a:ext cx="28575" cy="47625"/>
            </a:xfrm>
            <a:custGeom>
              <a:avLst/>
              <a:gdLst>
                <a:gd name="connsiteX0" fmla="*/ 7348 w 28575"/>
                <a:gd name="connsiteY0" fmla="*/ 7348 h 47625"/>
                <a:gd name="connsiteX1" fmla="*/ 29255 w 28575"/>
                <a:gd name="connsiteY1" fmla="*/ 15921 h 47625"/>
                <a:gd name="connsiteX2" fmla="*/ 21636 w 28575"/>
                <a:gd name="connsiteY2" fmla="*/ 40686 h 47625"/>
              </a:gdLst>
              <a:ahLst/>
              <a:cxnLst>
                <a:cxn ang="0">
                  <a:pos x="connsiteX0" y="connsiteY0"/>
                </a:cxn>
                <a:cxn ang="0">
                  <a:pos x="connsiteX1" y="connsiteY1"/>
                </a:cxn>
                <a:cxn ang="0">
                  <a:pos x="connsiteX2" y="connsiteY2"/>
                </a:cxn>
              </a:cxnLst>
              <a:rect l="l" t="t" r="r" b="b"/>
              <a:pathLst>
                <a:path w="28575" h="47625">
                  <a:moveTo>
                    <a:pt x="7348" y="7348"/>
                  </a:moveTo>
                  <a:lnTo>
                    <a:pt x="29255" y="15921"/>
                  </a:lnTo>
                  <a:lnTo>
                    <a:pt x="21636" y="40686"/>
                  </a:lnTo>
                </a:path>
              </a:pathLst>
            </a:custGeom>
            <a:noFill/>
            <a:ln w="15875" cap="sq">
              <a:solidFill>
                <a:srgbClr val="00827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pPr defTabSz="914049">
                <a:defRPr/>
              </a:pPr>
              <a:endParaRPr lang="en-US">
                <a:solidFill>
                  <a:srgbClr val="505050"/>
                </a:solidFill>
                <a:latin typeface="Segoe UI"/>
              </a:endParaRPr>
            </a:p>
          </p:txBody>
        </p:sp>
      </p:grpSp>
      <p:pic>
        <p:nvPicPr>
          <p:cNvPr id="24" name="Picture 23">
            <a:extLst>
              <a:ext uri="{FF2B5EF4-FFF2-40B4-BE49-F238E27FC236}">
                <a16:creationId xmlns:a16="http://schemas.microsoft.com/office/drawing/2014/main" id="{F39FD1B0-FCDD-46B0-B4F0-0294624A2905}"/>
              </a:ext>
            </a:extLst>
          </p:cNvPr>
          <p:cNvPicPr>
            <a:picLocks noChangeAspect="1"/>
          </p:cNvPicPr>
          <p:nvPr/>
        </p:nvPicPr>
        <p:blipFill rotWithShape="1">
          <a:blip r:embed="rId3">
            <a:extLst>
              <a:ext uri="{28A0092B-C50C-407E-A947-70E740481C1C}">
                <a14:useLocalDpi xmlns:a14="http://schemas.microsoft.com/office/drawing/2010/main" val="0"/>
              </a:ext>
            </a:extLst>
          </a:blip>
          <a:srcRect t="10317" b="10317"/>
          <a:stretch/>
        </p:blipFill>
        <p:spPr>
          <a:xfrm>
            <a:off x="1764" y="497"/>
            <a:ext cx="12432948" cy="1726800"/>
          </a:xfrm>
          <a:prstGeom prst="rect">
            <a:avLst/>
          </a:prstGeom>
        </p:spPr>
      </p:pic>
      <p:sp>
        <p:nvSpPr>
          <p:cNvPr id="25" name="Rectangle 24">
            <a:extLst>
              <a:ext uri="{FF2B5EF4-FFF2-40B4-BE49-F238E27FC236}">
                <a16:creationId xmlns:a16="http://schemas.microsoft.com/office/drawing/2014/main" id="{D18A4D3C-ED21-4958-AEBB-5E9922CCC2D3}"/>
              </a:ext>
            </a:extLst>
          </p:cNvPr>
          <p:cNvSpPr/>
          <p:nvPr/>
        </p:nvSpPr>
        <p:spPr>
          <a:xfrm>
            <a:off x="1764" y="497"/>
            <a:ext cx="12432948" cy="1726800"/>
          </a:xfrm>
          <a:prstGeom prst="rect">
            <a:avLst/>
          </a:prstGeom>
          <a:gradFill flip="none" rotWithShape="1">
            <a:gsLst>
              <a:gs pos="54000">
                <a:schemeClr val="tx1">
                  <a:lumMod val="95000"/>
                  <a:lumOff val="5000"/>
                  <a:alpha val="66000"/>
                </a:schemeClr>
              </a:gs>
              <a:gs pos="40000">
                <a:schemeClr val="bg2">
                  <a:lumMod val="10000"/>
                  <a:alpha val="0"/>
                </a:schemeClr>
              </a:gs>
              <a:gs pos="100000">
                <a:schemeClr val="tx1">
                  <a:lumMod val="95000"/>
                  <a:lumOff val="5000"/>
                  <a:alpha val="87000"/>
                </a:schemeClr>
              </a:gs>
            </a:gsLst>
            <a:lin ang="10800000" scaled="1"/>
            <a:tileRect/>
          </a:gradFill>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932418">
              <a:defRPr/>
            </a:pPr>
            <a:endParaRPr lang="en-US" sz="1836" dirty="0">
              <a:solidFill>
                <a:prstClr val="black"/>
              </a:solidFill>
              <a:latin typeface="Calibri" panose="020F0502020204030204"/>
            </a:endParaRPr>
          </a:p>
        </p:txBody>
      </p:sp>
      <p:sp>
        <p:nvSpPr>
          <p:cNvPr id="2" name="TextBox 1">
            <a:extLst>
              <a:ext uri="{FF2B5EF4-FFF2-40B4-BE49-F238E27FC236}">
                <a16:creationId xmlns:a16="http://schemas.microsoft.com/office/drawing/2014/main" id="{BD5F1F39-D68D-433B-B8EB-E3B816E3A968}"/>
              </a:ext>
            </a:extLst>
          </p:cNvPr>
          <p:cNvSpPr txBox="1"/>
          <p:nvPr/>
        </p:nvSpPr>
        <p:spPr>
          <a:xfrm>
            <a:off x="110975" y="76162"/>
            <a:ext cx="6458923" cy="1641731"/>
          </a:xfrm>
          <a:prstGeom prst="rect">
            <a:avLst/>
          </a:prstGeom>
          <a:noFill/>
        </p:spPr>
        <p:txBody>
          <a:bodyPr wrap="square" rtlCol="0">
            <a:spAutoFit/>
          </a:bodyPr>
          <a:lstStyle/>
          <a:p>
            <a:pPr defTabSz="932563">
              <a:spcAft>
                <a:spcPts val="612"/>
              </a:spcAft>
              <a:defRPr/>
            </a:pPr>
            <a:r>
              <a:rPr lang="it-IT" sz="2448" dirty="0">
                <a:solidFill>
                  <a:srgbClr val="FFFFFF"/>
                </a:solidFill>
                <a:latin typeface="Segoe UI" panose="020B0502040204020203" pitchFamily="34" charset="0"/>
                <a:cs typeface="Segoe UI" panose="020B0502040204020203" pitchFamily="34" charset="0"/>
              </a:rPr>
              <a:t>Better together con 25% Off
</a:t>
            </a:r>
            <a:endParaRPr lang="en-US" sz="1050" u="sng" dirty="0">
              <a:solidFill>
                <a:srgbClr val="FFFFFF"/>
              </a:solidFill>
              <a:latin typeface="Segoe UI" panose="020B0502040204020203" pitchFamily="34" charset="0"/>
              <a:cs typeface="Segoe UI" panose="020B0502040204020203" pitchFamily="34" charset="0"/>
            </a:endParaRPr>
          </a:p>
          <a:p>
            <a:pPr defTabSz="932239">
              <a:spcAft>
                <a:spcPts val="612"/>
              </a:spcAft>
              <a:defRPr/>
            </a:pPr>
            <a:r>
              <a:rPr lang="it-IT" sz="1224" u="sng" dirty="0">
                <a:solidFill>
                  <a:srgbClr val="FFFFFF"/>
                </a:solidFill>
                <a:latin typeface="Segoe UI" panose="020B0502040204020203" pitchFamily="34" charset="0"/>
                <a:cs typeface="Segoe UI" panose="020B0502040204020203" pitchFamily="34" charset="0"/>
              </a:rPr>
              <a:t>Acquisisci NUOVI clienti Dynamics 365 Sales!
</a:t>
            </a:r>
            <a:r>
              <a:rPr lang="it-IT" sz="1224" dirty="0">
                <a:solidFill>
                  <a:srgbClr val="FFFFFF"/>
                </a:solidFill>
                <a:latin typeface="Segoe UI" panose="020B0502040204020203" pitchFamily="34" charset="0"/>
                <a:cs typeface="Segoe UI" panose="020B0502040204020203" pitchFamily="34" charset="0"/>
              </a:rPr>
              <a:t>Riunisci il 25% di sconto sulle nuove postazioni Dynamics 365 Sales Professional per i clienti Office SMB esistenti</a:t>
            </a:r>
            <a:endParaRPr lang="en-US" sz="1224" dirty="0">
              <a:solidFill>
                <a:srgbClr val="FFFFFF"/>
              </a:solidFill>
              <a:latin typeface="Segoe UI" panose="020B0502040204020203" pitchFamily="34" charset="0"/>
              <a:cs typeface="Segoe UI" panose="020B0502040204020203" pitchFamily="34" charset="0"/>
            </a:endParaRPr>
          </a:p>
        </p:txBody>
      </p:sp>
      <p:sp>
        <p:nvSpPr>
          <p:cNvPr id="26" name="Rectangle 25">
            <a:extLst>
              <a:ext uri="{FF2B5EF4-FFF2-40B4-BE49-F238E27FC236}">
                <a16:creationId xmlns:a16="http://schemas.microsoft.com/office/drawing/2014/main" id="{FA4A10A7-7BBC-4F15-9FCD-03B3D49D07AC}"/>
              </a:ext>
            </a:extLst>
          </p:cNvPr>
          <p:cNvSpPr/>
          <p:nvPr/>
        </p:nvSpPr>
        <p:spPr>
          <a:xfrm>
            <a:off x="1764" y="1727296"/>
            <a:ext cx="12432948" cy="690490"/>
          </a:xfrm>
          <a:prstGeom prst="rect">
            <a:avLst/>
          </a:prstGeom>
          <a:solidFill>
            <a:srgbClr val="30E5D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932563">
              <a:defRPr/>
            </a:pPr>
            <a:endParaRPr lang="en-US" sz="1836">
              <a:solidFill>
                <a:srgbClr val="3C3C41"/>
              </a:solidFill>
              <a:latin typeface="Segoe UI"/>
            </a:endParaRPr>
          </a:p>
        </p:txBody>
      </p:sp>
      <p:sp>
        <p:nvSpPr>
          <p:cNvPr id="46" name="TextBox 45">
            <a:extLst>
              <a:ext uri="{FF2B5EF4-FFF2-40B4-BE49-F238E27FC236}">
                <a16:creationId xmlns:a16="http://schemas.microsoft.com/office/drawing/2014/main" id="{00F6862E-E735-4526-B082-F4288486BB00}"/>
              </a:ext>
            </a:extLst>
          </p:cNvPr>
          <p:cNvSpPr txBox="1"/>
          <p:nvPr/>
        </p:nvSpPr>
        <p:spPr>
          <a:xfrm>
            <a:off x="391342" y="1858795"/>
            <a:ext cx="11691709" cy="318241"/>
          </a:xfrm>
          <a:prstGeom prst="rect">
            <a:avLst/>
          </a:prstGeom>
          <a:noFill/>
        </p:spPr>
        <p:txBody>
          <a:bodyPr wrap="square" rtlCol="0">
            <a:spAutoFit/>
          </a:bodyPr>
          <a:lstStyle/>
          <a:p>
            <a:pPr algn="ctr" defTabSz="932563">
              <a:defRPr/>
            </a:pPr>
            <a:r>
              <a:rPr lang="en-US" sz="1428" dirty="0">
                <a:solidFill>
                  <a:srgbClr val="3C3C41"/>
                </a:solidFill>
                <a:latin typeface="Segoe UI Semibold" panose="020B0702040204020203" pitchFamily="34" charset="0"/>
                <a:cs typeface="Segoe UI Semibold" panose="020B0702040204020203" pitchFamily="34" charset="0"/>
              </a:rPr>
              <a:t>Limited time offer from Nov 1, 2019 to June 30</a:t>
            </a:r>
            <a:r>
              <a:rPr lang="en-US" sz="1428" baseline="30000" dirty="0">
                <a:solidFill>
                  <a:srgbClr val="3C3C41"/>
                </a:solidFill>
                <a:latin typeface="Segoe UI Semibold" panose="020B0702040204020203" pitchFamily="34" charset="0"/>
                <a:cs typeface="Segoe UI Semibold" panose="020B0702040204020203" pitchFamily="34" charset="0"/>
              </a:rPr>
              <a:t>th</a:t>
            </a:r>
            <a:r>
              <a:rPr lang="en-US" sz="1428" dirty="0">
                <a:solidFill>
                  <a:srgbClr val="3C3C41"/>
                </a:solidFill>
                <a:latin typeface="Segoe UI Semibold" panose="020B0702040204020203" pitchFamily="34" charset="0"/>
                <a:cs typeface="Segoe UI Semibold" panose="020B0702040204020203" pitchFamily="34" charset="0"/>
              </a:rPr>
              <a:t>, 2020 </a:t>
            </a:r>
            <a:endParaRPr lang="en-US" sz="1122" dirty="0">
              <a:solidFill>
                <a:srgbClr val="3C3C41"/>
              </a:solidFill>
              <a:latin typeface="Segoe UI Semibold" panose="020B0702040204020203" pitchFamily="34" charset="0"/>
              <a:cs typeface="Segoe UI Semibold" panose="020B0702040204020203" pitchFamily="34" charset="0"/>
            </a:endParaRPr>
          </a:p>
        </p:txBody>
      </p:sp>
      <p:sp>
        <p:nvSpPr>
          <p:cNvPr id="47" name="TextBox 46">
            <a:extLst>
              <a:ext uri="{FF2B5EF4-FFF2-40B4-BE49-F238E27FC236}">
                <a16:creationId xmlns:a16="http://schemas.microsoft.com/office/drawing/2014/main" id="{D331E2AE-6DC8-46DD-BD23-CCEBD2EA9382}"/>
              </a:ext>
            </a:extLst>
          </p:cNvPr>
          <p:cNvSpPr txBox="1"/>
          <p:nvPr/>
        </p:nvSpPr>
        <p:spPr>
          <a:xfrm>
            <a:off x="353424" y="1903800"/>
            <a:ext cx="12432948" cy="437684"/>
          </a:xfrm>
          <a:prstGeom prst="rect">
            <a:avLst/>
          </a:prstGeom>
          <a:noFill/>
        </p:spPr>
        <p:txBody>
          <a:bodyPr wrap="square" rtlCol="0">
            <a:spAutoFit/>
          </a:bodyPr>
          <a:lstStyle/>
          <a:p>
            <a:pPr algn="ctr" defTabSz="932563">
              <a:defRPr/>
            </a:pPr>
            <a:r>
              <a:rPr lang="it-IT" sz="1122" dirty="0">
                <a:solidFill>
                  <a:srgbClr val="3C3C41"/>
                </a:solidFill>
                <a:latin typeface="Segoe UI" panose="020B0502040204020203" pitchFamily="34" charset="0"/>
                <a:cs typeface="Segoe UI" panose="020B0502040204020203" pitchFamily="34" charset="0"/>
              </a:rPr>
              <a:t>
Con questa offerta, aiuta i tuoi clienti di Microsoft Office a bloccare il prezzo scontato per un massimo di 3 anni</a:t>
            </a:r>
            <a:endParaRPr lang="en-US" sz="1122" dirty="0">
              <a:solidFill>
                <a:srgbClr val="3C3C41"/>
              </a:solidFill>
              <a:latin typeface="Segoe UI" panose="020B0502040204020203" pitchFamily="34" charset="0"/>
              <a:cs typeface="Segoe UI" panose="020B0502040204020203" pitchFamily="34" charset="0"/>
            </a:endParaRPr>
          </a:p>
        </p:txBody>
      </p:sp>
      <p:sp>
        <p:nvSpPr>
          <p:cNvPr id="3" name="Rectangle 2">
            <a:extLst>
              <a:ext uri="{FF2B5EF4-FFF2-40B4-BE49-F238E27FC236}">
                <a16:creationId xmlns:a16="http://schemas.microsoft.com/office/drawing/2014/main" id="{B4BB77C1-3F84-4DF1-91F1-C9F3B03EDCDA}"/>
              </a:ext>
            </a:extLst>
          </p:cNvPr>
          <p:cNvSpPr/>
          <p:nvPr/>
        </p:nvSpPr>
        <p:spPr>
          <a:xfrm>
            <a:off x="391342" y="6092830"/>
            <a:ext cx="12136211" cy="470593"/>
          </a:xfrm>
          <a:prstGeom prst="rect">
            <a:avLst/>
          </a:prstGeom>
        </p:spPr>
        <p:txBody>
          <a:bodyPr wrap="square">
            <a:spAutoFit/>
          </a:bodyPr>
          <a:lstStyle/>
          <a:p>
            <a:pPr>
              <a:buSzPts val="1000"/>
              <a:tabLst>
                <a:tab pos="457112" algn="l"/>
              </a:tabLst>
            </a:pPr>
            <a:r>
              <a:rPr lang="en-US" sz="1199" b="1" dirty="0">
                <a:latin typeface="Segoe UI" panose="020B0502040204020203" pitchFamily="34" charset="0"/>
                <a:ea typeface="Calibri" panose="020F0502020204030204" pitchFamily="34" charset="0"/>
              </a:rPr>
              <a:t>* US, WE </a:t>
            </a:r>
            <a:r>
              <a:rPr lang="en-US" sz="1199" dirty="0">
                <a:latin typeface="Segoe UI" panose="020B0502040204020203" pitchFamily="34" charset="0"/>
                <a:ea typeface="Calibri" panose="020F0502020204030204" pitchFamily="34" charset="0"/>
              </a:rPr>
              <a:t>(includes Austria, Belgium, Denmark, Finland, Iceland, Ireland, Italy, Luxembourg, Netherlands, Norway, Portugal, Spain, Sweden, Switzerland), </a:t>
            </a:r>
            <a:r>
              <a:rPr lang="en-US" sz="1199" b="1" dirty="0">
                <a:latin typeface="Segoe UI" panose="020B0502040204020203" pitchFamily="34" charset="0"/>
                <a:ea typeface="Calibri" panose="020F0502020204030204" pitchFamily="34" charset="0"/>
              </a:rPr>
              <a:t>UK</a:t>
            </a:r>
            <a:r>
              <a:rPr lang="en-US" sz="1199" dirty="0">
                <a:latin typeface="Segoe UI" panose="020B0502040204020203" pitchFamily="34" charset="0"/>
                <a:ea typeface="Calibri" panose="020F0502020204030204" pitchFamily="34" charset="0"/>
              </a:rPr>
              <a:t>, </a:t>
            </a:r>
            <a:r>
              <a:rPr lang="en-US" sz="1199" b="1" dirty="0">
                <a:latin typeface="Calibri" panose="020F0502020204030204" pitchFamily="34" charset="0"/>
                <a:ea typeface="Times New Roman" panose="02020603050405020304" pitchFamily="18" charset="0"/>
              </a:rPr>
              <a:t>Canada, France, Germany, Australia, MEA</a:t>
            </a:r>
            <a:r>
              <a:rPr lang="en-US" sz="1199" dirty="0">
                <a:latin typeface="Calibri" panose="020F0502020204030204" pitchFamily="34" charset="0"/>
                <a:ea typeface="Times New Roman" panose="02020603050405020304" pitchFamily="18" charset="0"/>
              </a:rPr>
              <a:t> (South Africa and UAE), </a:t>
            </a:r>
            <a:r>
              <a:rPr lang="en-US" sz="1199" b="1" dirty="0">
                <a:latin typeface="Calibri" panose="020F0502020204030204" pitchFamily="34" charset="0"/>
                <a:ea typeface="Times New Roman" panose="02020603050405020304" pitchFamily="18" charset="0"/>
              </a:rPr>
              <a:t>CEE</a:t>
            </a:r>
            <a:r>
              <a:rPr lang="en-US" sz="1199" dirty="0">
                <a:latin typeface="Calibri" panose="020F0502020204030204" pitchFamily="34" charset="0"/>
                <a:ea typeface="Times New Roman" panose="02020603050405020304" pitchFamily="18" charset="0"/>
              </a:rPr>
              <a:t> (Poland, Czech Republic), </a:t>
            </a:r>
            <a:r>
              <a:rPr lang="en-US" sz="1199" b="1" dirty="0">
                <a:latin typeface="Calibri" panose="020F0502020204030204" pitchFamily="34" charset="0"/>
                <a:ea typeface="Times New Roman" panose="02020603050405020304" pitchFamily="18" charset="0"/>
              </a:rPr>
              <a:t>APAC</a:t>
            </a:r>
            <a:r>
              <a:rPr lang="en-US" sz="1199" dirty="0">
                <a:latin typeface="Calibri" panose="020F0502020204030204" pitchFamily="34" charset="0"/>
                <a:ea typeface="Times New Roman" panose="02020603050405020304" pitchFamily="18" charset="0"/>
              </a:rPr>
              <a:t> (New Zealand, Singapore)</a:t>
            </a:r>
            <a:endParaRPr lang="en-US" sz="1199"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762952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70252-6B24-48F4-8581-D15BCA76322A}"/>
              </a:ext>
            </a:extLst>
          </p:cNvPr>
          <p:cNvSpPr>
            <a:spLocks noGrp="1"/>
          </p:cNvSpPr>
          <p:nvPr>
            <p:ph type="title"/>
          </p:nvPr>
        </p:nvSpPr>
        <p:spPr>
          <a:xfrm>
            <a:off x="274298" y="295338"/>
            <a:ext cx="11887878" cy="917444"/>
          </a:xfrm>
        </p:spPr>
        <p:txBody>
          <a:bodyPr/>
          <a:lstStyle/>
          <a:p>
            <a:r>
              <a:rPr lang="it-IT" sz="3199"/>
              <a:t>Offerta CSP SMB - Dettagli aggiuntivi
</a:t>
            </a:r>
            <a:endParaRPr lang="en-US" sz="3199" dirty="0"/>
          </a:p>
        </p:txBody>
      </p:sp>
      <p:sp>
        <p:nvSpPr>
          <p:cNvPr id="37" name="Rectangle 14">
            <a:extLst>
              <a:ext uri="{FF2B5EF4-FFF2-40B4-BE49-F238E27FC236}">
                <a16:creationId xmlns:a16="http://schemas.microsoft.com/office/drawing/2014/main" id="{6F1FFEA8-9B47-4A49-81A9-802DB5A789F2}"/>
              </a:ext>
            </a:extLst>
          </p:cNvPr>
          <p:cNvSpPr txBox="1">
            <a:spLocks/>
          </p:cNvSpPr>
          <p:nvPr>
            <p:custDataLst>
              <p:tags r:id="rId1"/>
            </p:custDataLst>
          </p:nvPr>
        </p:nvSpPr>
        <p:spPr>
          <a:xfrm>
            <a:off x="338829" y="979320"/>
            <a:ext cx="9247662" cy="419612"/>
          </a:xfrm>
          <a:prstGeom prst="rect">
            <a:avLst/>
          </a:prstGeom>
          <a:noFill/>
          <a:ln w="12700">
            <a:noFill/>
            <a:miter lim="800000"/>
            <a:headEnd/>
            <a:tailEnd/>
          </a:ln>
          <a:effectLst/>
        </p:spPr>
        <p:txBody>
          <a:bodyPr vert="horz" wrap="square" lIns="77726" tIns="77726" rIns="77726" bIns="77726" numCol="1" anchor="ctr" anchorCtr="0" compatLnSpc="1">
            <a:prstTxWarp prst="textNoShape">
              <a:avLst/>
            </a:prstTxWarp>
            <a:noAutofit/>
          </a:bodyPr>
          <a:lstStyle>
            <a:lvl1pPr marL="0" lvl="0" indent="0" defTabSz="895350" eaLnBrk="1" hangingPunct="1">
              <a:buClr>
                <a:schemeClr val="tx2"/>
              </a:buClr>
              <a:defRPr>
                <a:latin typeface="+mn-lt"/>
              </a:defRPr>
            </a:lvl1pPr>
            <a:lvl2pPr marL="193675" lvl="1" indent="-192088" defTabSz="895350" eaLnBrk="1" hangingPunct="1">
              <a:buClr>
                <a:schemeClr val="tx2"/>
              </a:buClr>
              <a:buSzPct val="125000"/>
              <a:buFont typeface="Arial" charset="0"/>
              <a:buChar char="▪"/>
              <a:defRPr>
                <a:latin typeface="+mn-lt"/>
              </a:defRPr>
            </a:lvl2pPr>
            <a:lvl3pPr marL="457200" lvl="2" indent="-261938" defTabSz="895350" eaLnBrk="1" hangingPunct="1">
              <a:buClr>
                <a:schemeClr val="tx2"/>
              </a:buClr>
              <a:buSzPct val="120000"/>
              <a:buFont typeface="Arial" charset="0"/>
              <a:buChar char="–"/>
              <a:defRPr>
                <a:latin typeface="+mn-lt"/>
              </a:defRPr>
            </a:lvl3pPr>
            <a:lvl4pPr marL="614363" lvl="3" indent="-155575" defTabSz="895350" eaLnBrk="1" hangingPunct="1">
              <a:buClr>
                <a:schemeClr val="tx2"/>
              </a:buClr>
              <a:buSzPct val="120000"/>
              <a:buFont typeface="Arial" charset="0"/>
              <a:buChar char="▫"/>
              <a:defRPr>
                <a:latin typeface="+mn-lt"/>
              </a:defRPr>
            </a:lvl4pPr>
            <a:lvl5pPr marL="749808" lvl="4" indent="-130175" defTabSz="895350" eaLnBrk="1" hangingPunct="1">
              <a:buClr>
                <a:schemeClr val="tx2"/>
              </a:buClr>
              <a:buSzPct val="89000"/>
              <a:buFont typeface="Arial" charset="0"/>
              <a:buChar char="-"/>
              <a:defRPr>
                <a:latin typeface="+mn-lt"/>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defTabSz="912992">
              <a:buClr>
                <a:srgbClr val="335B74"/>
              </a:buClr>
              <a:defRPr/>
            </a:pPr>
            <a:r>
              <a:rPr lang="en-US" sz="2400" b="1" dirty="0">
                <a:solidFill>
                  <a:schemeClr val="accent1"/>
                </a:solidFill>
                <a:latin typeface="Segoe UI Semibold" panose="020B0702040204020203" pitchFamily="34" charset="0"/>
                <a:cs typeface="Segoe UI Semibold" panose="020B0702040204020203" pitchFamily="34" charset="0"/>
              </a:rPr>
              <a:t>Microsoft Dynamics 365 Sales Professional Pilot Offer</a:t>
            </a:r>
          </a:p>
        </p:txBody>
      </p:sp>
      <p:sp>
        <p:nvSpPr>
          <p:cNvPr id="38" name="Rectangle 37">
            <a:extLst>
              <a:ext uri="{FF2B5EF4-FFF2-40B4-BE49-F238E27FC236}">
                <a16:creationId xmlns:a16="http://schemas.microsoft.com/office/drawing/2014/main" id="{DC0A3AB7-5CA0-46FD-A716-674C890A28EE}"/>
              </a:ext>
            </a:extLst>
          </p:cNvPr>
          <p:cNvSpPr/>
          <p:nvPr/>
        </p:nvSpPr>
        <p:spPr>
          <a:xfrm>
            <a:off x="427309" y="1548796"/>
            <a:ext cx="11661345" cy="3152769"/>
          </a:xfrm>
          <a:prstGeom prst="rect">
            <a:avLst/>
          </a:prstGeom>
        </p:spPr>
        <p:txBody>
          <a:bodyPr wrap="square" anchor="t" anchorCtr="0">
            <a:spAutoFit/>
          </a:bodyPr>
          <a:lstStyle/>
          <a:p>
            <a:pPr marL="285695" lvl="1" indent="-285695">
              <a:buFont typeface="Arial" panose="020B0604020202020204" pitchFamily="34" charset="0"/>
              <a:buChar char="•"/>
            </a:pPr>
            <a:r>
              <a:rPr lang="it-IT" sz="1299" dirty="0"/>
              <a:t>Sulla base della priorità geografica e dell'impegno dei partner Dynamics, disponibili negli Stati Uniti, WE (inclusi Austria, Belgio, Danimarca, Finlandia, Islanda, Irlanda, Italia, Lussemburgo, Paesi Bassi, Norvegia, Portogallo, Spagna, Svezia, Svizzera), Regno Unito, Canada, Francia, Germania, Australia</a:t>
            </a:r>
            <a:r>
              <a:rPr lang="en-US" sz="1299" dirty="0"/>
              <a:t>, </a:t>
            </a:r>
            <a:r>
              <a:rPr lang="it-IT" sz="1299" dirty="0"/>
              <a:t>MEA (Sudafrica ed Emirati Arabi Uniti), CEE (Polonia, Repubblica Ceca), Solo APAC (Nuova zelandia, Singapore). Nessun altro paese si qualifica.</a:t>
            </a:r>
            <a:endParaRPr lang="en-US" sz="1299" dirty="0">
              <a:cs typeface="Segoe UI"/>
            </a:endParaRPr>
          </a:p>
          <a:p>
            <a:pPr marL="285695" lvl="1" indent="-285695">
              <a:buFont typeface="Arial" panose="020B0604020202020204" pitchFamily="34" charset="0"/>
              <a:buChar char="•"/>
            </a:pPr>
            <a:r>
              <a:rPr lang="it-IT" sz="1299" dirty="0"/>
              <a:t>Non un'offerta programmatica né un diritto del cliente.
Minimo 10 seats per cliente e max. 75 seats necessarie per qualificarsi. Sconto non applicabile a offerte superiori a 75 seats.</a:t>
            </a:r>
            <a:endParaRPr lang="en-US" sz="1299" dirty="0"/>
          </a:p>
          <a:p>
            <a:pPr marL="285695" lvl="1" indent="-285695">
              <a:buFont typeface="Arial" panose="020B0604020202020204" pitchFamily="34" charset="0"/>
              <a:buChar char="•"/>
            </a:pPr>
            <a:r>
              <a:rPr lang="it-IT" sz="1299" dirty="0"/>
              <a:t>Non valido per acquisti diretti sul Web.
</a:t>
            </a:r>
            <a:r>
              <a:rPr lang="it-IT" sz="1299" dirty="0">
                <a:cs typeface="Segoe UI"/>
              </a:rPr>
              <a:t>I partner possono sfruttare questa offerta solo per i nuovi clienti Dynamics 365 Sales Professional che sono clienti di Microsoft Office.</a:t>
            </a:r>
            <a:endParaRPr lang="en-US" sz="1299" dirty="0">
              <a:cs typeface="Segoe UI"/>
            </a:endParaRPr>
          </a:p>
          <a:p>
            <a:pPr marL="285695" lvl="1" indent="-285695">
              <a:buFont typeface="Arial" panose="020B0604020202020204" pitchFamily="34" charset="0"/>
              <a:buChar char="•"/>
            </a:pPr>
            <a:r>
              <a:rPr lang="it-IT" sz="1299" dirty="0">
                <a:cs typeface="Segoe UI"/>
              </a:rPr>
              <a:t>Valido dal 1 novembre 2019 al 30 giugno 2020</a:t>
            </a:r>
            <a:r>
              <a:rPr lang="en-US" sz="1299" dirty="0">
                <a:cs typeface="Segoe UI"/>
              </a:rPr>
              <a:t>. </a:t>
            </a:r>
          </a:p>
          <a:p>
            <a:pPr marL="285695" lvl="1" indent="-285695">
              <a:buFont typeface="Arial" panose="020B0604020202020204" pitchFamily="34" charset="0"/>
              <a:buChar char="•"/>
            </a:pPr>
            <a:r>
              <a:rPr lang="it-IT" sz="1299" dirty="0"/>
              <a:t>Lo SKU dell'offerta scontata non sarà più disponibile alla scadenza delle licenze qualificanti o dopo due termini annuali</a:t>
            </a:r>
            <a:r>
              <a:rPr lang="en-US" sz="1299" dirty="0"/>
              <a:t>. </a:t>
            </a:r>
            <a:r>
              <a:rPr lang="it-IT" sz="1299" dirty="0"/>
              <a:t>A quel punto, i clienti dovranno acquistare un'offerta pertinente che si adatti alle loro esigenze aziendali al prezzo normale</a:t>
            </a:r>
            <a:r>
              <a:rPr lang="en-US" sz="1299" dirty="0"/>
              <a:t>.</a:t>
            </a:r>
          </a:p>
          <a:p>
            <a:pPr marL="466281" lvl="2"/>
            <a:endParaRPr lang="en-US" sz="1299" dirty="0">
              <a:highlight>
                <a:srgbClr val="FFFF00"/>
              </a:highlight>
            </a:endParaRPr>
          </a:p>
          <a:p>
            <a:pPr marL="0" lvl="1"/>
            <a:r>
              <a:rPr lang="it-IT" sz="1299" dirty="0">
                <a:ea typeface="Calibri" panose="020F0502020204030204" pitchFamily="34" charset="0"/>
              </a:rPr>
              <a:t>Microsoft è lieta di offrire questo prezzo promozionale su Prodotti e servizi Microsoft, che rappresenta uno sconto sul prezzo standard ("Sconto promozionale"). Si prega di notare che questo sconto promozionale è destinato ai clienti finali</a:t>
            </a:r>
            <a:r>
              <a:rPr lang="en-US" sz="1299" dirty="0">
                <a:ea typeface="Calibri" panose="020F0502020204030204" pitchFamily="34" charset="0"/>
              </a:rPr>
              <a:t>.  Per </a:t>
            </a:r>
            <a:r>
              <a:rPr lang="en-US" sz="1299" u="sng" dirty="0">
                <a:solidFill>
                  <a:srgbClr val="0563C1"/>
                </a:solidFill>
                <a:ea typeface="Calibri" panose="020F0502020204030204" pitchFamily="34" charset="0"/>
                <a:hlinkClick r:id="rId4">
                  <a:extLst>
                    <a:ext uri="{A12FA001-AC4F-418D-AE19-62706E023703}">
                      <ahyp:hlinkClr xmlns:ahyp="http://schemas.microsoft.com/office/drawing/2018/hyperlinkcolor" val="tx"/>
                    </a:ext>
                  </a:extLst>
                </a:hlinkClick>
              </a:rPr>
              <a:t>Government and State-Owned Entities</a:t>
            </a:r>
            <a:r>
              <a:rPr lang="en-US" sz="1299" dirty="0">
                <a:ea typeface="Calibri" panose="020F0502020204030204" pitchFamily="34" charset="0"/>
              </a:rPr>
              <a:t>, </a:t>
            </a:r>
            <a:r>
              <a:rPr lang="it-IT" sz="1299" dirty="0">
                <a:ea typeface="Calibri" panose="020F0502020204030204" pitchFamily="34" charset="0"/>
              </a:rPr>
              <a:t>è necessario assicurarsi che il prezzo del cliente per Prodotti e servizi Microsoft non superi il Prezzo massimo di rivendita, anche se si vende come distributore. "Prezzo massimo di rivendita" significa l'ERP applicabile meno lo sconto promozionale</a:t>
            </a:r>
            <a:r>
              <a:rPr lang="en-US" sz="1299" dirty="0">
                <a:ea typeface="Calibri" panose="020F0502020204030204" pitchFamily="34" charset="0"/>
              </a:rPr>
              <a:t>. </a:t>
            </a:r>
            <a:endParaRPr lang="en-US" sz="1299" dirty="0">
              <a:cs typeface="Segoe UI"/>
            </a:endParaRPr>
          </a:p>
        </p:txBody>
      </p:sp>
      <p:sp>
        <p:nvSpPr>
          <p:cNvPr id="41" name="Rectangle 47">
            <a:extLst>
              <a:ext uri="{FF2B5EF4-FFF2-40B4-BE49-F238E27FC236}">
                <a16:creationId xmlns:a16="http://schemas.microsoft.com/office/drawing/2014/main" id="{81916BE1-B038-4267-8033-D5BE7070EC90}"/>
              </a:ext>
            </a:extLst>
          </p:cNvPr>
          <p:cNvSpPr/>
          <p:nvPr/>
        </p:nvSpPr>
        <p:spPr>
          <a:xfrm>
            <a:off x="427308" y="1428363"/>
            <a:ext cx="11734868" cy="3013123"/>
          </a:xfrm>
          <a:custGeom>
            <a:avLst/>
            <a:gdLst>
              <a:gd name="connsiteX0" fmla="*/ 0 w 2384733"/>
              <a:gd name="connsiteY0" fmla="*/ 0 h 1980488"/>
              <a:gd name="connsiteX1" fmla="*/ 2384733 w 2384733"/>
              <a:gd name="connsiteY1" fmla="*/ 0 h 1980488"/>
              <a:gd name="connsiteX2" fmla="*/ 2384733 w 2384733"/>
              <a:gd name="connsiteY2" fmla="*/ 1980488 h 1980488"/>
              <a:gd name="connsiteX3" fmla="*/ 0 w 2384733"/>
              <a:gd name="connsiteY3" fmla="*/ 1980488 h 1980488"/>
              <a:gd name="connsiteX4" fmla="*/ 0 w 2384733"/>
              <a:gd name="connsiteY4" fmla="*/ 0 h 1980488"/>
              <a:gd name="connsiteX0" fmla="*/ 0 w 2384733"/>
              <a:gd name="connsiteY0" fmla="*/ 1980488 h 2071928"/>
              <a:gd name="connsiteX1" fmla="*/ 0 w 2384733"/>
              <a:gd name="connsiteY1" fmla="*/ 0 h 2071928"/>
              <a:gd name="connsiteX2" fmla="*/ 2384733 w 2384733"/>
              <a:gd name="connsiteY2" fmla="*/ 0 h 2071928"/>
              <a:gd name="connsiteX3" fmla="*/ 2384733 w 2384733"/>
              <a:gd name="connsiteY3" fmla="*/ 1980488 h 2071928"/>
              <a:gd name="connsiteX4" fmla="*/ 91440 w 2384733"/>
              <a:gd name="connsiteY4" fmla="*/ 2071928 h 2071928"/>
              <a:gd name="connsiteX0" fmla="*/ 0 w 2384733"/>
              <a:gd name="connsiteY0" fmla="*/ 1980488 h 1980488"/>
              <a:gd name="connsiteX1" fmla="*/ 0 w 2384733"/>
              <a:gd name="connsiteY1" fmla="*/ 0 h 1980488"/>
              <a:gd name="connsiteX2" fmla="*/ 2384733 w 2384733"/>
              <a:gd name="connsiteY2" fmla="*/ 0 h 1980488"/>
              <a:gd name="connsiteX3" fmla="*/ 2384733 w 2384733"/>
              <a:gd name="connsiteY3" fmla="*/ 1980488 h 1980488"/>
              <a:gd name="connsiteX0" fmla="*/ 0 w 2384733"/>
              <a:gd name="connsiteY0" fmla="*/ 0 h 1980488"/>
              <a:gd name="connsiteX1" fmla="*/ 2384733 w 2384733"/>
              <a:gd name="connsiteY1" fmla="*/ 0 h 1980488"/>
              <a:gd name="connsiteX2" fmla="*/ 2384733 w 2384733"/>
              <a:gd name="connsiteY2" fmla="*/ 1980488 h 1980488"/>
            </a:gdLst>
            <a:ahLst/>
            <a:cxnLst>
              <a:cxn ang="0">
                <a:pos x="connsiteX0" y="connsiteY0"/>
              </a:cxn>
              <a:cxn ang="0">
                <a:pos x="connsiteX1" y="connsiteY1"/>
              </a:cxn>
              <a:cxn ang="0">
                <a:pos x="connsiteX2" y="connsiteY2"/>
              </a:cxn>
            </a:cxnLst>
            <a:rect l="l" t="t" r="r" b="b"/>
            <a:pathLst>
              <a:path w="2384733" h="1980488">
                <a:moveTo>
                  <a:pt x="0" y="0"/>
                </a:moveTo>
                <a:lnTo>
                  <a:pt x="2384733" y="0"/>
                </a:lnTo>
                <a:lnTo>
                  <a:pt x="2384733" y="1980488"/>
                </a:lnTo>
              </a:path>
            </a:pathLst>
          </a:custGeom>
          <a:noFill/>
          <a:ln>
            <a:solidFill>
              <a:schemeClr val="bg1">
                <a:lumMod val="75000"/>
              </a:schemeClr>
            </a:solidFill>
            <a:tailEnd type="ova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224">
              <a:defRPr/>
            </a:pPr>
            <a:endParaRPr lang="en-US">
              <a:solidFill>
                <a:prstClr val="white"/>
              </a:solidFill>
              <a:latin typeface="Segoe UI"/>
            </a:endParaRPr>
          </a:p>
        </p:txBody>
      </p:sp>
      <p:cxnSp>
        <p:nvCxnSpPr>
          <p:cNvPr id="42" name="Straight Connector 41">
            <a:extLst>
              <a:ext uri="{FF2B5EF4-FFF2-40B4-BE49-F238E27FC236}">
                <a16:creationId xmlns:a16="http://schemas.microsoft.com/office/drawing/2014/main" id="{F3D45A92-1191-4A37-BC6A-5DDA906FA432}"/>
              </a:ext>
            </a:extLst>
          </p:cNvPr>
          <p:cNvCxnSpPr>
            <a:cxnSpLocks/>
          </p:cNvCxnSpPr>
          <p:nvPr/>
        </p:nvCxnSpPr>
        <p:spPr>
          <a:xfrm flipH="1">
            <a:off x="427309" y="1428364"/>
            <a:ext cx="861933" cy="0"/>
          </a:xfrm>
          <a:prstGeom prst="line">
            <a:avLst/>
          </a:prstGeom>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Rectangle 14">
            <a:extLst>
              <a:ext uri="{FF2B5EF4-FFF2-40B4-BE49-F238E27FC236}">
                <a16:creationId xmlns:a16="http://schemas.microsoft.com/office/drawing/2014/main" id="{DA18D0B4-DE9D-4C1E-B2D8-1DB1776AB2B1}"/>
              </a:ext>
            </a:extLst>
          </p:cNvPr>
          <p:cNvSpPr txBox="1">
            <a:spLocks/>
          </p:cNvSpPr>
          <p:nvPr>
            <p:custDataLst>
              <p:tags r:id="rId2"/>
            </p:custDataLst>
          </p:nvPr>
        </p:nvSpPr>
        <p:spPr>
          <a:xfrm>
            <a:off x="427308" y="4804581"/>
            <a:ext cx="9247662" cy="419612"/>
          </a:xfrm>
          <a:prstGeom prst="rect">
            <a:avLst/>
          </a:prstGeom>
          <a:noFill/>
          <a:ln w="12700">
            <a:noFill/>
            <a:miter lim="800000"/>
            <a:headEnd/>
            <a:tailEnd/>
          </a:ln>
          <a:effectLst/>
        </p:spPr>
        <p:txBody>
          <a:bodyPr vert="horz" wrap="square" lIns="77726" tIns="77726" rIns="77726" bIns="77726" numCol="1" anchor="ctr" anchorCtr="0" compatLnSpc="1">
            <a:prstTxWarp prst="textNoShape">
              <a:avLst/>
            </a:prstTxWarp>
            <a:noAutofit/>
          </a:bodyPr>
          <a:lstStyle>
            <a:lvl1pPr marL="0" lvl="0" indent="0" defTabSz="895350" eaLnBrk="1" hangingPunct="1">
              <a:buClr>
                <a:schemeClr val="tx2"/>
              </a:buClr>
              <a:defRPr>
                <a:latin typeface="+mn-lt"/>
              </a:defRPr>
            </a:lvl1pPr>
            <a:lvl2pPr marL="193675" lvl="1" indent="-192088" defTabSz="895350" eaLnBrk="1" hangingPunct="1">
              <a:buClr>
                <a:schemeClr val="tx2"/>
              </a:buClr>
              <a:buSzPct val="125000"/>
              <a:buFont typeface="Arial" charset="0"/>
              <a:buChar char="▪"/>
              <a:defRPr>
                <a:latin typeface="+mn-lt"/>
              </a:defRPr>
            </a:lvl2pPr>
            <a:lvl3pPr marL="457200" lvl="2" indent="-261938" defTabSz="895350" eaLnBrk="1" hangingPunct="1">
              <a:buClr>
                <a:schemeClr val="tx2"/>
              </a:buClr>
              <a:buSzPct val="120000"/>
              <a:buFont typeface="Arial" charset="0"/>
              <a:buChar char="–"/>
              <a:defRPr>
                <a:latin typeface="+mn-lt"/>
              </a:defRPr>
            </a:lvl3pPr>
            <a:lvl4pPr marL="614363" lvl="3" indent="-155575" defTabSz="895350" eaLnBrk="1" hangingPunct="1">
              <a:buClr>
                <a:schemeClr val="tx2"/>
              </a:buClr>
              <a:buSzPct val="120000"/>
              <a:buFont typeface="Arial" charset="0"/>
              <a:buChar char="▫"/>
              <a:defRPr>
                <a:latin typeface="+mn-lt"/>
              </a:defRPr>
            </a:lvl4pPr>
            <a:lvl5pPr marL="749808" lvl="4" indent="-130175" defTabSz="895350" eaLnBrk="1" hangingPunct="1">
              <a:buClr>
                <a:schemeClr val="tx2"/>
              </a:buClr>
              <a:buSzPct val="89000"/>
              <a:buFont typeface="Arial" charset="0"/>
              <a:buChar char="-"/>
              <a:defRPr>
                <a:latin typeface="+mn-lt"/>
              </a:defRPr>
            </a:lvl5pPr>
            <a:lvl6pPr marL="749808" indent="-130175" defTabSz="895350" fontAlgn="base">
              <a:spcBef>
                <a:spcPct val="0"/>
              </a:spcBef>
              <a:spcAft>
                <a:spcPct val="0"/>
              </a:spcAft>
              <a:buClr>
                <a:schemeClr val="tx2"/>
              </a:buClr>
              <a:buSzPct val="89000"/>
              <a:buFont typeface="Arial" charset="0"/>
              <a:buChar char="-"/>
              <a:defRPr>
                <a:latin typeface="+mn-lt"/>
              </a:defRPr>
            </a:lvl6pPr>
            <a:lvl7pPr marL="749808" indent="-130175" defTabSz="895350" fontAlgn="base">
              <a:spcBef>
                <a:spcPct val="0"/>
              </a:spcBef>
              <a:spcAft>
                <a:spcPct val="0"/>
              </a:spcAft>
              <a:buClr>
                <a:schemeClr val="tx2"/>
              </a:buClr>
              <a:buSzPct val="89000"/>
              <a:buFont typeface="Arial" charset="0"/>
              <a:buChar char="-"/>
              <a:defRPr>
                <a:latin typeface="+mn-lt"/>
              </a:defRPr>
            </a:lvl7pPr>
            <a:lvl8pPr marL="749808" indent="-130175" defTabSz="895350" fontAlgn="base">
              <a:spcBef>
                <a:spcPct val="0"/>
              </a:spcBef>
              <a:spcAft>
                <a:spcPct val="0"/>
              </a:spcAft>
              <a:buClr>
                <a:schemeClr val="tx2"/>
              </a:buClr>
              <a:buSzPct val="89000"/>
              <a:buFont typeface="Arial" charset="0"/>
              <a:buChar char="-"/>
              <a:defRPr>
                <a:latin typeface="+mn-lt"/>
              </a:defRPr>
            </a:lvl8pPr>
            <a:lvl9pPr marL="749808" indent="-130175" defTabSz="895350" fontAlgn="base">
              <a:spcBef>
                <a:spcPct val="0"/>
              </a:spcBef>
              <a:spcAft>
                <a:spcPct val="0"/>
              </a:spcAft>
              <a:buClr>
                <a:schemeClr val="tx2"/>
              </a:buClr>
              <a:buSzPct val="89000"/>
              <a:buFont typeface="Arial" charset="0"/>
              <a:buChar char="-"/>
              <a:defRPr>
                <a:latin typeface="+mn-lt"/>
              </a:defRPr>
            </a:lvl9pPr>
          </a:lstStyle>
          <a:p>
            <a:pPr defTabSz="912992">
              <a:buClr>
                <a:srgbClr val="335B74"/>
              </a:buClr>
              <a:defRPr/>
            </a:pPr>
            <a:r>
              <a:rPr lang="en-US" sz="2400" b="1" dirty="0" err="1">
                <a:solidFill>
                  <a:schemeClr val="accent1"/>
                </a:solidFill>
                <a:latin typeface="Segoe UI Semibold" panose="020B0702040204020203" pitchFamily="34" charset="0"/>
                <a:cs typeface="Segoe UI Semibold" panose="020B0702040204020203" pitchFamily="34" charset="0"/>
              </a:rPr>
              <a:t>Dettagli</a:t>
            </a:r>
            <a:r>
              <a:rPr lang="en-US" sz="2400" b="1" dirty="0">
                <a:solidFill>
                  <a:schemeClr val="accent1"/>
                </a:solidFill>
                <a:latin typeface="Segoe UI Semibold" panose="020B0702040204020203" pitchFamily="34" charset="0"/>
                <a:cs typeface="Segoe UI Semibold" panose="020B0702040204020203" pitchFamily="34" charset="0"/>
              </a:rPr>
              <a:t> SKU</a:t>
            </a:r>
          </a:p>
        </p:txBody>
      </p:sp>
      <p:sp>
        <p:nvSpPr>
          <p:cNvPr id="9" name="Rectangle 47">
            <a:extLst>
              <a:ext uri="{FF2B5EF4-FFF2-40B4-BE49-F238E27FC236}">
                <a16:creationId xmlns:a16="http://schemas.microsoft.com/office/drawing/2014/main" id="{8DA31D93-0C69-4F56-A0FD-0D0F1E794E6D}"/>
              </a:ext>
            </a:extLst>
          </p:cNvPr>
          <p:cNvSpPr/>
          <p:nvPr/>
        </p:nvSpPr>
        <p:spPr>
          <a:xfrm>
            <a:off x="515788" y="5253625"/>
            <a:ext cx="11734868" cy="1502878"/>
          </a:xfrm>
          <a:custGeom>
            <a:avLst/>
            <a:gdLst>
              <a:gd name="connsiteX0" fmla="*/ 0 w 2384733"/>
              <a:gd name="connsiteY0" fmla="*/ 0 h 1980488"/>
              <a:gd name="connsiteX1" fmla="*/ 2384733 w 2384733"/>
              <a:gd name="connsiteY1" fmla="*/ 0 h 1980488"/>
              <a:gd name="connsiteX2" fmla="*/ 2384733 w 2384733"/>
              <a:gd name="connsiteY2" fmla="*/ 1980488 h 1980488"/>
              <a:gd name="connsiteX3" fmla="*/ 0 w 2384733"/>
              <a:gd name="connsiteY3" fmla="*/ 1980488 h 1980488"/>
              <a:gd name="connsiteX4" fmla="*/ 0 w 2384733"/>
              <a:gd name="connsiteY4" fmla="*/ 0 h 1980488"/>
              <a:gd name="connsiteX0" fmla="*/ 0 w 2384733"/>
              <a:gd name="connsiteY0" fmla="*/ 1980488 h 2071928"/>
              <a:gd name="connsiteX1" fmla="*/ 0 w 2384733"/>
              <a:gd name="connsiteY1" fmla="*/ 0 h 2071928"/>
              <a:gd name="connsiteX2" fmla="*/ 2384733 w 2384733"/>
              <a:gd name="connsiteY2" fmla="*/ 0 h 2071928"/>
              <a:gd name="connsiteX3" fmla="*/ 2384733 w 2384733"/>
              <a:gd name="connsiteY3" fmla="*/ 1980488 h 2071928"/>
              <a:gd name="connsiteX4" fmla="*/ 91440 w 2384733"/>
              <a:gd name="connsiteY4" fmla="*/ 2071928 h 2071928"/>
              <a:gd name="connsiteX0" fmla="*/ 0 w 2384733"/>
              <a:gd name="connsiteY0" fmla="*/ 1980488 h 1980488"/>
              <a:gd name="connsiteX1" fmla="*/ 0 w 2384733"/>
              <a:gd name="connsiteY1" fmla="*/ 0 h 1980488"/>
              <a:gd name="connsiteX2" fmla="*/ 2384733 w 2384733"/>
              <a:gd name="connsiteY2" fmla="*/ 0 h 1980488"/>
              <a:gd name="connsiteX3" fmla="*/ 2384733 w 2384733"/>
              <a:gd name="connsiteY3" fmla="*/ 1980488 h 1980488"/>
              <a:gd name="connsiteX0" fmla="*/ 0 w 2384733"/>
              <a:gd name="connsiteY0" fmla="*/ 0 h 1980488"/>
              <a:gd name="connsiteX1" fmla="*/ 2384733 w 2384733"/>
              <a:gd name="connsiteY1" fmla="*/ 0 h 1980488"/>
              <a:gd name="connsiteX2" fmla="*/ 2384733 w 2384733"/>
              <a:gd name="connsiteY2" fmla="*/ 1980488 h 1980488"/>
            </a:gdLst>
            <a:ahLst/>
            <a:cxnLst>
              <a:cxn ang="0">
                <a:pos x="connsiteX0" y="connsiteY0"/>
              </a:cxn>
              <a:cxn ang="0">
                <a:pos x="connsiteX1" y="connsiteY1"/>
              </a:cxn>
              <a:cxn ang="0">
                <a:pos x="connsiteX2" y="connsiteY2"/>
              </a:cxn>
            </a:cxnLst>
            <a:rect l="l" t="t" r="r" b="b"/>
            <a:pathLst>
              <a:path w="2384733" h="1980488">
                <a:moveTo>
                  <a:pt x="0" y="0"/>
                </a:moveTo>
                <a:lnTo>
                  <a:pt x="2384733" y="0"/>
                </a:lnTo>
                <a:lnTo>
                  <a:pt x="2384733" y="1980488"/>
                </a:lnTo>
              </a:path>
            </a:pathLst>
          </a:custGeom>
          <a:noFill/>
          <a:ln>
            <a:solidFill>
              <a:schemeClr val="bg1">
                <a:lumMod val="75000"/>
              </a:schemeClr>
            </a:solidFill>
            <a:tailEnd type="ova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defTabSz="914224">
              <a:defRPr/>
            </a:pPr>
            <a:endParaRPr lang="en-US">
              <a:solidFill>
                <a:prstClr val="white"/>
              </a:solidFill>
              <a:latin typeface="Segoe UI"/>
            </a:endParaRPr>
          </a:p>
        </p:txBody>
      </p:sp>
      <p:cxnSp>
        <p:nvCxnSpPr>
          <p:cNvPr id="10" name="Straight Connector 9">
            <a:extLst>
              <a:ext uri="{FF2B5EF4-FFF2-40B4-BE49-F238E27FC236}">
                <a16:creationId xmlns:a16="http://schemas.microsoft.com/office/drawing/2014/main" id="{B643FE66-BF60-4FEF-B113-A04A7F837E64}"/>
              </a:ext>
            </a:extLst>
          </p:cNvPr>
          <p:cNvCxnSpPr>
            <a:cxnSpLocks/>
          </p:cNvCxnSpPr>
          <p:nvPr/>
        </p:nvCxnSpPr>
        <p:spPr>
          <a:xfrm flipH="1">
            <a:off x="515787" y="5224193"/>
            <a:ext cx="861933" cy="0"/>
          </a:xfrm>
          <a:prstGeom prst="line">
            <a:avLst/>
          </a:prstGeom>
          <a:ln w="381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622789-250C-44BE-B812-1DFF27C6C3C1}"/>
              </a:ext>
            </a:extLst>
          </p:cNvPr>
          <p:cNvSpPr/>
          <p:nvPr/>
        </p:nvSpPr>
        <p:spPr>
          <a:xfrm>
            <a:off x="427309" y="5224193"/>
            <a:ext cx="11661345" cy="1317610"/>
          </a:xfrm>
          <a:prstGeom prst="rect">
            <a:avLst/>
          </a:prstGeom>
        </p:spPr>
        <p:txBody>
          <a:bodyPr wrap="square" anchor="t" anchorCtr="0">
            <a:spAutoFit/>
          </a:bodyPr>
          <a:lstStyle/>
          <a:p>
            <a:pPr marL="0" lvl="1"/>
            <a:r>
              <a:rPr lang="en-US" sz="1299" dirty="0" err="1"/>
              <a:t>Offerta</a:t>
            </a:r>
            <a:r>
              <a:rPr lang="en-US" sz="1299" dirty="0"/>
              <a:t> SKU Name: “Dynamics 365 for Sales Professional (SMB Offer)”</a:t>
            </a:r>
          </a:p>
          <a:p>
            <a:pPr marL="0" lvl="1"/>
            <a:r>
              <a:rPr lang="en-US" sz="1299" dirty="0" err="1"/>
              <a:t>Offerta</a:t>
            </a:r>
            <a:r>
              <a:rPr lang="en-US" sz="1299" dirty="0"/>
              <a:t> SKU ID: 0acf8d18-7b68-483c-abba-411736e6f0dc</a:t>
            </a:r>
          </a:p>
          <a:p>
            <a:pPr marL="0" lvl="1"/>
            <a:r>
              <a:rPr lang="en-US" sz="1299" dirty="0"/>
              <a:t>SKU MRP: – USD 48.50</a:t>
            </a:r>
          </a:p>
          <a:p>
            <a:pPr marL="0" lvl="1"/>
            <a:br>
              <a:rPr lang="en-US" sz="1299" dirty="0"/>
            </a:br>
            <a:r>
              <a:rPr lang="it-IT" sz="1299" dirty="0"/>
              <a:t>Nessuna modifica alla fatturazione standard, ai pagamenti e ai termini del contratto. Questa offerta appare sul listino prezzi CSP allo stesso modo di qualsiasi altra offerta regolare. I partner CSP devono sapere come accedere al listino prezzi e trovare questa offerta</a:t>
            </a:r>
            <a:r>
              <a:rPr lang="en-US" sz="1299" dirty="0"/>
              <a:t>.</a:t>
            </a:r>
          </a:p>
        </p:txBody>
      </p:sp>
    </p:spTree>
    <p:extLst>
      <p:ext uri="{BB962C8B-B14F-4D97-AF65-F5344CB8AC3E}">
        <p14:creationId xmlns:p14="http://schemas.microsoft.com/office/powerpoint/2010/main" val="184974146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B20D92-C3B3-415E-98D3-AF1BBCFF879B}"/>
              </a:ext>
            </a:extLst>
          </p:cNvPr>
          <p:cNvSpPr>
            <a:spLocks noGrp="1"/>
          </p:cNvSpPr>
          <p:nvPr>
            <p:ph type="title"/>
          </p:nvPr>
        </p:nvSpPr>
        <p:spPr>
          <a:xfrm>
            <a:off x="438977" y="3090372"/>
            <a:ext cx="11252465" cy="1846200"/>
          </a:xfrm>
        </p:spPr>
        <p:txBody>
          <a:bodyPr/>
          <a:lstStyle/>
          <a:p>
            <a:r>
              <a:rPr lang="en-US" sz="3599" dirty="0">
                <a:solidFill>
                  <a:schemeClr val="tx1"/>
                </a:solidFill>
              </a:rPr>
              <a:t>Licensing </a:t>
            </a:r>
            <a:r>
              <a:rPr lang="en-US" sz="3599" dirty="0">
                <a:solidFill>
                  <a:schemeClr val="accent1"/>
                </a:solidFill>
              </a:rPr>
              <a:t>Dynamics 365 Sales Professional</a:t>
            </a:r>
            <a:br>
              <a:rPr lang="en-US" sz="3599" dirty="0">
                <a:solidFill>
                  <a:schemeClr val="accent1"/>
                </a:solidFill>
                <a:cs typeface="Segoe UI Semibold"/>
              </a:rPr>
            </a:br>
            <a:endParaRPr lang="en-US" sz="3599" dirty="0">
              <a:solidFill>
                <a:schemeClr val="accent1"/>
              </a:solidFill>
              <a:cs typeface="Segoe UI Semibold"/>
            </a:endParaRPr>
          </a:p>
        </p:txBody>
      </p:sp>
    </p:spTree>
    <p:extLst>
      <p:ext uri="{BB962C8B-B14F-4D97-AF65-F5344CB8AC3E}">
        <p14:creationId xmlns:p14="http://schemas.microsoft.com/office/powerpoint/2010/main" val="16382584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BB36BF22-140D-4D88-BC63-020D5E090675}"/>
              </a:ext>
            </a:extLst>
          </p:cNvPr>
          <p:cNvSpPr/>
          <p:nvPr/>
        </p:nvSpPr>
        <p:spPr>
          <a:xfrm>
            <a:off x="9226827" y="4016152"/>
            <a:ext cx="1931696" cy="5595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26205" defTabSz="932597">
              <a:defRPr/>
            </a:pPr>
            <a:r>
              <a:rPr lang="en-US" sz="1224" dirty="0">
                <a:solidFill>
                  <a:schemeClr val="bg1"/>
                </a:solidFill>
                <a:latin typeface="Segoe UI"/>
                <a:cs typeface="Segoe UI" panose="020B0502040204020203" pitchFamily="34" charset="0"/>
              </a:rPr>
              <a:t>Dynamics 365  </a:t>
            </a:r>
          </a:p>
          <a:p>
            <a:pPr marL="526205" defTabSz="932597">
              <a:defRPr/>
            </a:pPr>
            <a:r>
              <a:rPr lang="en-US" sz="1224" dirty="0">
                <a:solidFill>
                  <a:schemeClr val="bg1"/>
                </a:solidFill>
                <a:latin typeface="Segoe UI"/>
                <a:cs typeface="Segoe UI" panose="020B0502040204020203" pitchFamily="34" charset="0"/>
              </a:rPr>
              <a:t>Sales</a:t>
            </a:r>
          </a:p>
        </p:txBody>
      </p:sp>
      <p:sp>
        <p:nvSpPr>
          <p:cNvPr id="2" name="Title 1">
            <a:extLst>
              <a:ext uri="{FF2B5EF4-FFF2-40B4-BE49-F238E27FC236}">
                <a16:creationId xmlns:a16="http://schemas.microsoft.com/office/drawing/2014/main" id="{4DBBC28D-B46D-4F1E-8AC2-FAA5EDE1DC20}"/>
              </a:ext>
            </a:extLst>
          </p:cNvPr>
          <p:cNvSpPr>
            <a:spLocks noGrp="1"/>
          </p:cNvSpPr>
          <p:nvPr>
            <p:ph type="title"/>
          </p:nvPr>
        </p:nvSpPr>
        <p:spPr/>
        <p:txBody>
          <a:bodyPr/>
          <a:lstStyle/>
          <a:p>
            <a:r>
              <a:rPr lang="it-IT" sz="4000" dirty="0">
                <a:latin typeface="Segoe UI Semibold" panose="020B0702040204020203" pitchFamily="34" charset="0"/>
                <a:cs typeface="Segoe UI Semibold" panose="020B0702040204020203" pitchFamily="34" charset="0"/>
              </a:rPr>
              <a:t>Sales workload: come si sceglie il piano giusto?
</a:t>
            </a:r>
            <a:endParaRPr lang="en-US" sz="4000" dirty="0">
              <a:latin typeface="Segoe UI Semibold" panose="020B0702040204020203" pitchFamily="34" charset="0"/>
              <a:cs typeface="Segoe UI Semibold" panose="020B0702040204020203" pitchFamily="34" charset="0"/>
            </a:endParaRPr>
          </a:p>
        </p:txBody>
      </p:sp>
      <p:grpSp>
        <p:nvGrpSpPr>
          <p:cNvPr id="16" name="Group 15">
            <a:extLst>
              <a:ext uri="{FF2B5EF4-FFF2-40B4-BE49-F238E27FC236}">
                <a16:creationId xmlns:a16="http://schemas.microsoft.com/office/drawing/2014/main" id="{40AC5D36-29D7-4BA5-A859-E7DFD0B80E98}"/>
              </a:ext>
            </a:extLst>
          </p:cNvPr>
          <p:cNvGrpSpPr/>
          <p:nvPr/>
        </p:nvGrpSpPr>
        <p:grpSpPr>
          <a:xfrm>
            <a:off x="4920224" y="2785900"/>
            <a:ext cx="1927724" cy="559562"/>
            <a:chOff x="4805878" y="2015190"/>
            <a:chExt cx="2743200" cy="764661"/>
          </a:xfrm>
        </p:grpSpPr>
        <p:sp>
          <p:nvSpPr>
            <p:cNvPr id="17" name="Rectangle 16">
              <a:extLst>
                <a:ext uri="{FF2B5EF4-FFF2-40B4-BE49-F238E27FC236}">
                  <a16:creationId xmlns:a16="http://schemas.microsoft.com/office/drawing/2014/main" id="{50BDBFD1-C67C-4BDB-894C-497CC853B78B}"/>
                </a:ext>
              </a:extLst>
            </p:cNvPr>
            <p:cNvSpPr/>
            <p:nvPr/>
          </p:nvSpPr>
          <p:spPr>
            <a:xfrm>
              <a:off x="4805878" y="2015190"/>
              <a:ext cx="2743200" cy="764661"/>
            </a:xfrm>
            <a:prstGeom prst="rect">
              <a:avLst/>
            </a:prstGeom>
            <a:solidFill>
              <a:srgbClr val="007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26205" defTabSz="932597">
                <a:defRPr/>
              </a:pPr>
              <a:r>
                <a:rPr lang="en-US" sz="1224">
                  <a:solidFill>
                    <a:srgbClr val="FFFFFF"/>
                  </a:solidFill>
                  <a:latin typeface="Segoe UI"/>
                </a:rPr>
                <a:t>Sales Navigator</a:t>
              </a:r>
            </a:p>
          </p:txBody>
        </p:sp>
        <p:pic>
          <p:nvPicPr>
            <p:cNvPr id="18" name="Picture 17" descr="A picture containing clipart&#10;&#10;Description generated with very high confidence">
              <a:extLst>
                <a:ext uri="{FF2B5EF4-FFF2-40B4-BE49-F238E27FC236}">
                  <a16:creationId xmlns:a16="http://schemas.microsoft.com/office/drawing/2014/main" id="{0781E1B3-BAB6-41FE-8E82-63F5A1081264}"/>
                </a:ext>
              </a:extLst>
            </p:cNvPr>
            <p:cNvPicPr>
              <a:picLocks noChangeAspect="1"/>
            </p:cNvPicPr>
            <p:nvPr/>
          </p:nvPicPr>
          <p:blipFill rotWithShape="1">
            <a:blip r:embed="rId3">
              <a:extLst>
                <a:ext uri="{28A0092B-C50C-407E-A947-70E740481C1C}">
                  <a14:useLocalDpi xmlns:a14="http://schemas.microsoft.com/office/drawing/2010/main" val="0"/>
                </a:ext>
              </a:extLst>
            </a:blip>
            <a:srcRect r="11771"/>
            <a:stretch/>
          </p:blipFill>
          <p:spPr>
            <a:xfrm>
              <a:off x="4983122" y="2142080"/>
              <a:ext cx="542063" cy="540928"/>
            </a:xfrm>
            <a:prstGeom prst="rect">
              <a:avLst/>
            </a:prstGeom>
          </p:spPr>
        </p:pic>
      </p:grpSp>
      <p:sp>
        <p:nvSpPr>
          <p:cNvPr id="40" name="Rectangle 39">
            <a:extLst>
              <a:ext uri="{FF2B5EF4-FFF2-40B4-BE49-F238E27FC236}">
                <a16:creationId xmlns:a16="http://schemas.microsoft.com/office/drawing/2014/main" id="{27C84DD0-BE5C-45C3-84DA-84529A2BA998}"/>
              </a:ext>
            </a:extLst>
          </p:cNvPr>
          <p:cNvSpPr/>
          <p:nvPr/>
        </p:nvSpPr>
        <p:spPr>
          <a:xfrm>
            <a:off x="821790" y="4037913"/>
            <a:ext cx="1931696" cy="5595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26205" defTabSz="932597">
              <a:defRPr/>
            </a:pPr>
            <a:r>
              <a:rPr lang="en-US" sz="1224" dirty="0">
                <a:solidFill>
                  <a:schemeClr val="bg1"/>
                </a:solidFill>
                <a:latin typeface="Segoe UI"/>
                <a:cs typeface="Segoe UI" panose="020B0502040204020203" pitchFamily="34" charset="0"/>
              </a:rPr>
              <a:t>Dynamics 365  </a:t>
            </a:r>
          </a:p>
          <a:p>
            <a:pPr marL="526205" defTabSz="932597">
              <a:defRPr/>
            </a:pPr>
            <a:r>
              <a:rPr lang="en-US" sz="1224" dirty="0">
                <a:solidFill>
                  <a:schemeClr val="bg1"/>
                </a:solidFill>
                <a:latin typeface="Segoe UI"/>
                <a:cs typeface="Segoe UI" panose="020B0502040204020203" pitchFamily="34" charset="0"/>
              </a:rPr>
              <a:t>Sales</a:t>
            </a:r>
          </a:p>
        </p:txBody>
      </p:sp>
      <p:sp>
        <p:nvSpPr>
          <p:cNvPr id="53" name="Rectangle 52">
            <a:extLst>
              <a:ext uri="{FF2B5EF4-FFF2-40B4-BE49-F238E27FC236}">
                <a16:creationId xmlns:a16="http://schemas.microsoft.com/office/drawing/2014/main" id="{0A0F7063-FCB3-4F4C-9DB8-8899B57A47FA}"/>
              </a:ext>
            </a:extLst>
          </p:cNvPr>
          <p:cNvSpPr/>
          <p:nvPr/>
        </p:nvSpPr>
        <p:spPr>
          <a:xfrm>
            <a:off x="7038318" y="2167046"/>
            <a:ext cx="1931696" cy="5595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26205" defTabSz="932597">
              <a:defRPr/>
            </a:pPr>
            <a:r>
              <a:rPr lang="en-US" sz="1224">
                <a:solidFill>
                  <a:srgbClr val="008272"/>
                </a:solidFill>
                <a:latin typeface="Segoe UI"/>
                <a:cs typeface="Segoe UI" panose="020B0502040204020203" pitchFamily="34" charset="0"/>
              </a:rPr>
              <a:t>Dynamics 365 Sales Insights</a:t>
            </a:r>
          </a:p>
        </p:txBody>
      </p:sp>
      <p:sp>
        <p:nvSpPr>
          <p:cNvPr id="3" name="Rectangle 2">
            <a:extLst>
              <a:ext uri="{FF2B5EF4-FFF2-40B4-BE49-F238E27FC236}">
                <a16:creationId xmlns:a16="http://schemas.microsoft.com/office/drawing/2014/main" id="{7DEFE896-F3DC-485C-AF54-815E180503A0}"/>
              </a:ext>
            </a:extLst>
          </p:cNvPr>
          <p:cNvSpPr/>
          <p:nvPr/>
        </p:nvSpPr>
        <p:spPr bwMode="auto">
          <a:xfrm>
            <a:off x="684127" y="3356837"/>
            <a:ext cx="4103455" cy="1336841"/>
          </a:xfrm>
          <a:prstGeom prst="rect">
            <a:avLst/>
          </a:prstGeom>
          <a:noFill/>
          <a:ln>
            <a:solidFill>
              <a:schemeClr val="accent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8" name="Rectangle 47">
            <a:extLst>
              <a:ext uri="{FF2B5EF4-FFF2-40B4-BE49-F238E27FC236}">
                <a16:creationId xmlns:a16="http://schemas.microsoft.com/office/drawing/2014/main" id="{6E13E93F-B98C-42C6-B79B-99501D1AEA5A}"/>
              </a:ext>
            </a:extLst>
          </p:cNvPr>
          <p:cNvSpPr/>
          <p:nvPr/>
        </p:nvSpPr>
        <p:spPr bwMode="auto">
          <a:xfrm>
            <a:off x="4851003" y="2716247"/>
            <a:ext cx="2049751" cy="1967109"/>
          </a:xfrm>
          <a:prstGeom prst="rect">
            <a:avLst/>
          </a:prstGeom>
          <a:noFill/>
          <a:ln>
            <a:solidFill>
              <a:schemeClr val="accent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49" name="Rectangle 48">
            <a:extLst>
              <a:ext uri="{FF2B5EF4-FFF2-40B4-BE49-F238E27FC236}">
                <a16:creationId xmlns:a16="http://schemas.microsoft.com/office/drawing/2014/main" id="{6BA06A54-0500-42E5-90CA-6E6DC7E7ABF4}"/>
              </a:ext>
            </a:extLst>
          </p:cNvPr>
          <p:cNvSpPr/>
          <p:nvPr/>
        </p:nvSpPr>
        <p:spPr bwMode="auto">
          <a:xfrm>
            <a:off x="6959873" y="2058008"/>
            <a:ext cx="2105560" cy="2635670"/>
          </a:xfrm>
          <a:prstGeom prst="rect">
            <a:avLst/>
          </a:prstGeom>
          <a:noFill/>
          <a:ln>
            <a:solidFill>
              <a:schemeClr val="accent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5" name="TextBox 4">
            <a:extLst>
              <a:ext uri="{FF2B5EF4-FFF2-40B4-BE49-F238E27FC236}">
                <a16:creationId xmlns:a16="http://schemas.microsoft.com/office/drawing/2014/main" id="{BF48D024-7843-4FC5-8EDB-A9C07DA562CF}"/>
              </a:ext>
            </a:extLst>
          </p:cNvPr>
          <p:cNvSpPr txBox="1"/>
          <p:nvPr/>
        </p:nvSpPr>
        <p:spPr>
          <a:xfrm>
            <a:off x="549525" y="3012281"/>
            <a:ext cx="2194122" cy="484981"/>
          </a:xfrm>
          <a:prstGeom prst="rect">
            <a:avLst/>
          </a:prstGeom>
          <a:noFill/>
        </p:spPr>
        <p:txBody>
          <a:bodyPr wrap="square" lIns="186521" tIns="149217" rIns="186521" bIns="149217" rtlCol="0">
            <a:spAutoFit/>
          </a:bodyPr>
          <a:lstStyle/>
          <a:p>
            <a:pPr defTabSz="932597">
              <a:lnSpc>
                <a:spcPct val="90000"/>
              </a:lnSpc>
              <a:spcAft>
                <a:spcPts val="612"/>
              </a:spcAft>
              <a:defRPr/>
            </a:pPr>
            <a:r>
              <a:rPr lang="en-US" sz="1224" dirty="0">
                <a:solidFill>
                  <a:srgbClr val="008272"/>
                </a:solidFill>
                <a:latin typeface="Segoe UI Semibold" panose="020B0702040204020203" pitchFamily="34" charset="0"/>
                <a:cs typeface="Segoe UI Semibold" panose="020B0702040204020203" pitchFamily="34" charset="0"/>
              </a:rPr>
              <a:t>Dynamics 365   Sales</a:t>
            </a:r>
          </a:p>
        </p:txBody>
      </p:sp>
      <p:sp>
        <p:nvSpPr>
          <p:cNvPr id="50" name="TextBox 49">
            <a:extLst>
              <a:ext uri="{FF2B5EF4-FFF2-40B4-BE49-F238E27FC236}">
                <a16:creationId xmlns:a16="http://schemas.microsoft.com/office/drawing/2014/main" id="{7B47CC66-FAE7-41AA-A48A-E619E1248645}"/>
              </a:ext>
            </a:extLst>
          </p:cNvPr>
          <p:cNvSpPr txBox="1"/>
          <p:nvPr/>
        </p:nvSpPr>
        <p:spPr>
          <a:xfrm>
            <a:off x="4685827" y="2363752"/>
            <a:ext cx="2401951" cy="470856"/>
          </a:xfrm>
          <a:prstGeom prst="rect">
            <a:avLst/>
          </a:prstGeom>
          <a:noFill/>
        </p:spPr>
        <p:txBody>
          <a:bodyPr wrap="square" lIns="186521" tIns="149217" rIns="186521" bIns="149217" rtlCol="0">
            <a:spAutoFit/>
          </a:bodyPr>
          <a:lstStyle/>
          <a:p>
            <a:pPr defTabSz="932597">
              <a:lnSpc>
                <a:spcPct val="90000"/>
              </a:lnSpc>
              <a:spcAft>
                <a:spcPts val="612"/>
              </a:spcAft>
              <a:defRPr/>
            </a:pPr>
            <a:r>
              <a:rPr lang="en-US" sz="1224">
                <a:solidFill>
                  <a:srgbClr val="008272"/>
                </a:solidFill>
                <a:latin typeface="Segoe UI Semibold" panose="020B0702040204020203" pitchFamily="34" charset="0"/>
                <a:cs typeface="Segoe UI Semibold" panose="020B0702040204020203" pitchFamily="34" charset="0"/>
              </a:rPr>
              <a:t>Microsoft Relationship Sales</a:t>
            </a:r>
          </a:p>
        </p:txBody>
      </p:sp>
      <p:sp>
        <p:nvSpPr>
          <p:cNvPr id="51" name="TextBox 50">
            <a:extLst>
              <a:ext uri="{FF2B5EF4-FFF2-40B4-BE49-F238E27FC236}">
                <a16:creationId xmlns:a16="http://schemas.microsoft.com/office/drawing/2014/main" id="{D37C4EB9-8AB8-4B7D-96EA-F0D93B746CA4}"/>
              </a:ext>
            </a:extLst>
          </p:cNvPr>
          <p:cNvSpPr txBox="1"/>
          <p:nvPr/>
        </p:nvSpPr>
        <p:spPr>
          <a:xfrm>
            <a:off x="6825562" y="1722949"/>
            <a:ext cx="1354364" cy="474256"/>
          </a:xfrm>
          <a:prstGeom prst="rect">
            <a:avLst/>
          </a:prstGeom>
          <a:noFill/>
        </p:spPr>
        <p:txBody>
          <a:bodyPr wrap="none" lIns="186521" tIns="149217" rIns="186521" bIns="149217" rtlCol="0">
            <a:spAutoFit/>
          </a:bodyPr>
          <a:lstStyle/>
          <a:p>
            <a:pPr defTabSz="932597">
              <a:lnSpc>
                <a:spcPct val="90000"/>
              </a:lnSpc>
              <a:spcAft>
                <a:spcPts val="612"/>
              </a:spcAft>
              <a:defRPr/>
            </a:pPr>
            <a:r>
              <a:rPr lang="en-US" sz="1224">
                <a:solidFill>
                  <a:srgbClr val="008272"/>
                </a:solidFill>
                <a:latin typeface="Segoe UI Semibold" panose="020B0702040204020203" pitchFamily="34" charset="0"/>
                <a:cs typeface="Segoe UI Semibold" panose="020B0702040204020203" pitchFamily="34" charset="0"/>
              </a:rPr>
              <a:t>Sales Insights</a:t>
            </a:r>
          </a:p>
        </p:txBody>
      </p:sp>
      <p:pic>
        <p:nvPicPr>
          <p:cNvPr id="65" name="Picture 64" descr="A close up of a logo&#10;&#10;Description generated with very high confidence">
            <a:extLst>
              <a:ext uri="{FF2B5EF4-FFF2-40B4-BE49-F238E27FC236}">
                <a16:creationId xmlns:a16="http://schemas.microsoft.com/office/drawing/2014/main" id="{1FB10149-0C2D-4B8C-B7CD-FEDA338EEE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18" t="25910" r="9509" b="37794"/>
          <a:stretch/>
        </p:blipFill>
        <p:spPr>
          <a:xfrm>
            <a:off x="2857606" y="3414422"/>
            <a:ext cx="1930489" cy="559562"/>
          </a:xfrm>
          <a:prstGeom prst="rect">
            <a:avLst/>
          </a:prstGeom>
          <a:ln>
            <a:solidFill>
              <a:srgbClr val="DC3C00"/>
            </a:solidFill>
          </a:ln>
        </p:spPr>
      </p:pic>
      <p:sp>
        <p:nvSpPr>
          <p:cNvPr id="58" name="Rectangle 57">
            <a:extLst>
              <a:ext uri="{FF2B5EF4-FFF2-40B4-BE49-F238E27FC236}">
                <a16:creationId xmlns:a16="http://schemas.microsoft.com/office/drawing/2014/main" id="{F08234B9-C54E-4192-8B02-B5829B90B223}"/>
              </a:ext>
            </a:extLst>
          </p:cNvPr>
          <p:cNvSpPr/>
          <p:nvPr/>
        </p:nvSpPr>
        <p:spPr>
          <a:xfrm>
            <a:off x="2860960" y="4037913"/>
            <a:ext cx="1931696" cy="5595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26205" defTabSz="932597">
              <a:defRPr/>
            </a:pPr>
            <a:r>
              <a:rPr lang="en-US" sz="1224" dirty="0">
                <a:solidFill>
                  <a:schemeClr val="bg1"/>
                </a:solidFill>
                <a:latin typeface="Segoe UI"/>
                <a:cs typeface="Segoe UI" panose="020B0502040204020203" pitchFamily="34" charset="0"/>
              </a:rPr>
              <a:t>Dynamics 365  </a:t>
            </a:r>
          </a:p>
          <a:p>
            <a:pPr marL="526205" defTabSz="932597">
              <a:defRPr/>
            </a:pPr>
            <a:r>
              <a:rPr lang="en-US" sz="1224" dirty="0">
                <a:solidFill>
                  <a:schemeClr val="bg1"/>
                </a:solidFill>
                <a:latin typeface="Segoe UI"/>
                <a:cs typeface="Segoe UI" panose="020B0502040204020203" pitchFamily="34" charset="0"/>
              </a:rPr>
              <a:t>Sales</a:t>
            </a:r>
          </a:p>
        </p:txBody>
      </p:sp>
      <p:pic>
        <p:nvPicPr>
          <p:cNvPr id="86" name="Picture 85" descr="A close up of a logo&#10;&#10;Description generated with very high confidence">
            <a:extLst>
              <a:ext uri="{FF2B5EF4-FFF2-40B4-BE49-F238E27FC236}">
                <a16:creationId xmlns:a16="http://schemas.microsoft.com/office/drawing/2014/main" id="{E59A3CB7-ACDD-40AD-BB61-2FFD3B487B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18" t="25910" r="9509" b="37794"/>
          <a:stretch/>
        </p:blipFill>
        <p:spPr>
          <a:xfrm>
            <a:off x="4939087" y="3414422"/>
            <a:ext cx="1930489" cy="559562"/>
          </a:xfrm>
          <a:prstGeom prst="rect">
            <a:avLst/>
          </a:prstGeom>
          <a:ln>
            <a:solidFill>
              <a:srgbClr val="DC3C00"/>
            </a:solidFill>
          </a:ln>
        </p:spPr>
      </p:pic>
      <p:sp>
        <p:nvSpPr>
          <p:cNvPr id="88" name="Rectangle 87">
            <a:extLst>
              <a:ext uri="{FF2B5EF4-FFF2-40B4-BE49-F238E27FC236}">
                <a16:creationId xmlns:a16="http://schemas.microsoft.com/office/drawing/2014/main" id="{3AC24E32-F447-42BE-BECB-6A8CD4662171}"/>
              </a:ext>
            </a:extLst>
          </p:cNvPr>
          <p:cNvSpPr/>
          <p:nvPr/>
        </p:nvSpPr>
        <p:spPr>
          <a:xfrm>
            <a:off x="4941122" y="4037913"/>
            <a:ext cx="1931696" cy="5595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26205" defTabSz="932597">
              <a:defRPr/>
            </a:pPr>
            <a:r>
              <a:rPr lang="en-US" sz="1224" dirty="0">
                <a:solidFill>
                  <a:schemeClr val="bg1"/>
                </a:solidFill>
                <a:latin typeface="Segoe UI"/>
                <a:cs typeface="Segoe UI" panose="020B0502040204020203" pitchFamily="34" charset="0"/>
              </a:rPr>
              <a:t>Dynamics 365  </a:t>
            </a:r>
          </a:p>
          <a:p>
            <a:pPr marL="526205" defTabSz="932597">
              <a:defRPr/>
            </a:pPr>
            <a:r>
              <a:rPr lang="en-US" sz="1224" dirty="0">
                <a:solidFill>
                  <a:schemeClr val="bg1"/>
                </a:solidFill>
                <a:latin typeface="Segoe UI"/>
                <a:cs typeface="Segoe UI" panose="020B0502040204020203" pitchFamily="34" charset="0"/>
              </a:rPr>
              <a:t>Sales</a:t>
            </a:r>
          </a:p>
        </p:txBody>
      </p:sp>
      <p:grpSp>
        <p:nvGrpSpPr>
          <p:cNvPr id="90" name="Group 89">
            <a:extLst>
              <a:ext uri="{FF2B5EF4-FFF2-40B4-BE49-F238E27FC236}">
                <a16:creationId xmlns:a16="http://schemas.microsoft.com/office/drawing/2014/main" id="{6E2B3D25-2812-4A8F-A7CF-DE52E2FD3744}"/>
              </a:ext>
            </a:extLst>
          </p:cNvPr>
          <p:cNvGrpSpPr/>
          <p:nvPr/>
        </p:nvGrpSpPr>
        <p:grpSpPr>
          <a:xfrm>
            <a:off x="7040305" y="2790668"/>
            <a:ext cx="1927724" cy="559562"/>
            <a:chOff x="4805878" y="2015190"/>
            <a:chExt cx="2743200" cy="764661"/>
          </a:xfrm>
        </p:grpSpPr>
        <p:sp>
          <p:nvSpPr>
            <p:cNvPr id="91" name="Rectangle 90">
              <a:extLst>
                <a:ext uri="{FF2B5EF4-FFF2-40B4-BE49-F238E27FC236}">
                  <a16:creationId xmlns:a16="http://schemas.microsoft.com/office/drawing/2014/main" id="{3CE1FC38-AC99-412F-A78F-691EE762535E}"/>
                </a:ext>
              </a:extLst>
            </p:cNvPr>
            <p:cNvSpPr/>
            <p:nvPr/>
          </p:nvSpPr>
          <p:spPr>
            <a:xfrm>
              <a:off x="4805878" y="2015190"/>
              <a:ext cx="2743200" cy="764661"/>
            </a:xfrm>
            <a:prstGeom prst="rect">
              <a:avLst/>
            </a:prstGeom>
            <a:solidFill>
              <a:srgbClr val="007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26205" defTabSz="932597">
                <a:defRPr/>
              </a:pPr>
              <a:r>
                <a:rPr lang="en-US" sz="1224">
                  <a:solidFill>
                    <a:srgbClr val="FFFFFF"/>
                  </a:solidFill>
                  <a:latin typeface="Segoe UI"/>
                </a:rPr>
                <a:t>Sales Navigator</a:t>
              </a:r>
            </a:p>
          </p:txBody>
        </p:sp>
        <p:pic>
          <p:nvPicPr>
            <p:cNvPr id="92" name="Picture 91" descr="A picture containing clipart&#10;&#10;Description generated with very high confidence">
              <a:extLst>
                <a:ext uri="{FF2B5EF4-FFF2-40B4-BE49-F238E27FC236}">
                  <a16:creationId xmlns:a16="http://schemas.microsoft.com/office/drawing/2014/main" id="{AAA5DD3B-2BCA-426B-8906-EB095CFD2F93}"/>
                </a:ext>
              </a:extLst>
            </p:cNvPr>
            <p:cNvPicPr>
              <a:picLocks noChangeAspect="1"/>
            </p:cNvPicPr>
            <p:nvPr/>
          </p:nvPicPr>
          <p:blipFill rotWithShape="1">
            <a:blip r:embed="rId3">
              <a:extLst>
                <a:ext uri="{28A0092B-C50C-407E-A947-70E740481C1C}">
                  <a14:useLocalDpi xmlns:a14="http://schemas.microsoft.com/office/drawing/2010/main" val="0"/>
                </a:ext>
              </a:extLst>
            </a:blip>
            <a:srcRect r="11771"/>
            <a:stretch/>
          </p:blipFill>
          <p:spPr>
            <a:xfrm>
              <a:off x="4983122" y="2142080"/>
              <a:ext cx="542063" cy="540928"/>
            </a:xfrm>
            <a:prstGeom prst="rect">
              <a:avLst/>
            </a:prstGeom>
          </p:spPr>
        </p:pic>
      </p:grpSp>
      <p:pic>
        <p:nvPicPr>
          <p:cNvPr id="94" name="Picture 93" descr="A close up of a logo&#10;&#10;Description generated with very high confidence">
            <a:extLst>
              <a:ext uri="{FF2B5EF4-FFF2-40B4-BE49-F238E27FC236}">
                <a16:creationId xmlns:a16="http://schemas.microsoft.com/office/drawing/2014/main" id="{B6120D2E-2F8F-42EE-A2A7-FA384CEFA5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18" t="25910" r="9509" b="37794"/>
          <a:stretch/>
        </p:blipFill>
        <p:spPr>
          <a:xfrm>
            <a:off x="7038922" y="3414290"/>
            <a:ext cx="1930489" cy="559562"/>
          </a:xfrm>
          <a:prstGeom prst="rect">
            <a:avLst/>
          </a:prstGeom>
          <a:ln>
            <a:solidFill>
              <a:srgbClr val="DC3C00"/>
            </a:solidFill>
          </a:ln>
        </p:spPr>
      </p:pic>
      <p:sp>
        <p:nvSpPr>
          <p:cNvPr id="96" name="Rectangle 95">
            <a:extLst>
              <a:ext uri="{FF2B5EF4-FFF2-40B4-BE49-F238E27FC236}">
                <a16:creationId xmlns:a16="http://schemas.microsoft.com/office/drawing/2014/main" id="{CDBBD7E6-3A3F-41A0-B20C-6406D2B228D7}"/>
              </a:ext>
            </a:extLst>
          </p:cNvPr>
          <p:cNvSpPr/>
          <p:nvPr/>
        </p:nvSpPr>
        <p:spPr>
          <a:xfrm>
            <a:off x="7038318" y="4037913"/>
            <a:ext cx="1931696" cy="5595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26205" defTabSz="932597">
              <a:defRPr/>
            </a:pPr>
            <a:r>
              <a:rPr lang="en-US" sz="1224" dirty="0">
                <a:solidFill>
                  <a:schemeClr val="bg1"/>
                </a:solidFill>
                <a:latin typeface="Segoe UI"/>
                <a:cs typeface="Segoe UI" panose="020B0502040204020203" pitchFamily="34" charset="0"/>
              </a:rPr>
              <a:t>Dynamics 365  </a:t>
            </a:r>
          </a:p>
          <a:p>
            <a:pPr marL="526205" defTabSz="932597">
              <a:defRPr/>
            </a:pPr>
            <a:r>
              <a:rPr lang="en-US" sz="1224" dirty="0">
                <a:solidFill>
                  <a:schemeClr val="bg1"/>
                </a:solidFill>
                <a:latin typeface="Segoe UI"/>
                <a:cs typeface="Segoe UI" panose="020B0502040204020203" pitchFamily="34" charset="0"/>
              </a:rPr>
              <a:t>Sales</a:t>
            </a:r>
          </a:p>
        </p:txBody>
      </p:sp>
      <p:sp>
        <p:nvSpPr>
          <p:cNvPr id="6" name="TextBox 5">
            <a:extLst>
              <a:ext uri="{FF2B5EF4-FFF2-40B4-BE49-F238E27FC236}">
                <a16:creationId xmlns:a16="http://schemas.microsoft.com/office/drawing/2014/main" id="{66A39C30-8209-45B9-985D-091C574AC700}"/>
              </a:ext>
            </a:extLst>
          </p:cNvPr>
          <p:cNvSpPr txBox="1"/>
          <p:nvPr/>
        </p:nvSpPr>
        <p:spPr>
          <a:xfrm>
            <a:off x="4839851" y="4698189"/>
            <a:ext cx="2157515" cy="1668659"/>
          </a:xfrm>
          <a:prstGeom prst="rect">
            <a:avLst/>
          </a:prstGeom>
          <a:noFill/>
        </p:spPr>
        <p:txBody>
          <a:bodyPr wrap="square" lIns="186521" tIns="149217" rIns="186521" bIns="149217" rtlCol="0">
            <a:spAutoFit/>
          </a:bodyPr>
          <a:lstStyle/>
          <a:p>
            <a:pPr defTabSz="932597">
              <a:lnSpc>
                <a:spcPct val="90000"/>
              </a:lnSpc>
              <a:spcAft>
                <a:spcPts val="612"/>
              </a:spcAft>
              <a:defRPr/>
            </a:pPr>
            <a:r>
              <a:rPr lang="en-US" sz="1224" b="1" dirty="0">
                <a:solidFill>
                  <a:srgbClr val="008272"/>
                </a:solidFill>
                <a:latin typeface="Segoe UI" panose="020B0502040204020203" pitchFamily="34" charset="0"/>
                <a:cs typeface="Segoe UI" panose="020B0502040204020203" pitchFamily="34" charset="0"/>
              </a:rPr>
              <a:t>2 MRSs SKUs</a:t>
            </a:r>
          </a:p>
          <a:p>
            <a:pPr marL="93260" indent="-93260" defTabSz="932597">
              <a:lnSpc>
                <a:spcPct val="90000"/>
              </a:lnSpc>
              <a:spcAft>
                <a:spcPts val="612"/>
              </a:spcAft>
              <a:buFont typeface="Arial" panose="020B0604020202020204" pitchFamily="34" charset="0"/>
              <a:buChar char="•"/>
              <a:defRPr/>
            </a:pPr>
            <a:r>
              <a:rPr lang="en-US" sz="1224" b="1" dirty="0">
                <a:solidFill>
                  <a:srgbClr val="008272"/>
                </a:solidFill>
                <a:latin typeface="Segoe UI" panose="020B0502040204020203" pitchFamily="34" charset="0"/>
                <a:cs typeface="Segoe UI" panose="020B0502040204020203" pitchFamily="34" charset="0"/>
              </a:rPr>
              <a:t>MRSs: </a:t>
            </a:r>
            <a:r>
              <a:rPr lang="en-US" sz="1224" dirty="0">
                <a:gradFill>
                  <a:gsLst>
                    <a:gs pos="2917">
                      <a:srgbClr val="353535"/>
                    </a:gs>
                    <a:gs pos="30000">
                      <a:srgbClr val="353535"/>
                    </a:gs>
                  </a:gsLst>
                  <a:lin ang="5400000" scaled="0"/>
                </a:gradFill>
                <a:latin typeface="Segoe UI" panose="020B0502040204020203" pitchFamily="34" charset="0"/>
                <a:cs typeface="Segoe UI" panose="020B0502040204020203" pitchFamily="34" charset="0"/>
              </a:rPr>
              <a:t>D365 Sales Enterprise + Sales Navigator Team </a:t>
            </a:r>
          </a:p>
          <a:p>
            <a:pPr marL="93260" indent="-93260" defTabSz="932597">
              <a:lnSpc>
                <a:spcPct val="90000"/>
              </a:lnSpc>
              <a:spcAft>
                <a:spcPts val="612"/>
              </a:spcAft>
              <a:buFont typeface="Arial" panose="020B0604020202020204" pitchFamily="34" charset="0"/>
              <a:buChar char="•"/>
              <a:defRPr/>
            </a:pPr>
            <a:r>
              <a:rPr lang="en-US" sz="1224" b="1" dirty="0">
                <a:solidFill>
                  <a:srgbClr val="008272"/>
                </a:solidFill>
                <a:latin typeface="Segoe UI" panose="020B0502040204020203" pitchFamily="34" charset="0"/>
                <a:cs typeface="Segoe UI" panose="020B0502040204020203" pitchFamily="34" charset="0"/>
              </a:rPr>
              <a:t>MRSs Plus: </a:t>
            </a:r>
            <a:r>
              <a:rPr lang="en-US" sz="1224" dirty="0">
                <a:gradFill>
                  <a:gsLst>
                    <a:gs pos="2917">
                      <a:srgbClr val="353535"/>
                    </a:gs>
                    <a:gs pos="30000">
                      <a:srgbClr val="353535"/>
                    </a:gs>
                  </a:gsLst>
                  <a:lin ang="5400000" scaled="0"/>
                </a:gradFill>
                <a:latin typeface="Segoe UI" panose="020B0502040204020203" pitchFamily="34" charset="0"/>
                <a:cs typeface="Segoe UI" panose="020B0502040204020203" pitchFamily="34" charset="0"/>
              </a:rPr>
              <a:t>D365 Sales Enterprise + Sales Navigator Enterprise</a:t>
            </a:r>
          </a:p>
        </p:txBody>
      </p:sp>
      <p:sp>
        <p:nvSpPr>
          <p:cNvPr id="42" name="TextBox 41">
            <a:extLst>
              <a:ext uri="{FF2B5EF4-FFF2-40B4-BE49-F238E27FC236}">
                <a16:creationId xmlns:a16="http://schemas.microsoft.com/office/drawing/2014/main" id="{93EDD007-72FB-4C60-BA84-778E6D9BAD9B}"/>
              </a:ext>
            </a:extLst>
          </p:cNvPr>
          <p:cNvSpPr txBox="1"/>
          <p:nvPr/>
        </p:nvSpPr>
        <p:spPr>
          <a:xfrm>
            <a:off x="6944012" y="4691949"/>
            <a:ext cx="2169115" cy="1395494"/>
          </a:xfrm>
          <a:prstGeom prst="rect">
            <a:avLst/>
          </a:prstGeom>
          <a:noFill/>
        </p:spPr>
        <p:txBody>
          <a:bodyPr wrap="square" lIns="186521" tIns="149217" rIns="186521" bIns="149217" rtlCol="0">
            <a:spAutoFit/>
          </a:bodyPr>
          <a:lstStyle/>
          <a:p>
            <a:pPr defTabSz="932597">
              <a:lnSpc>
                <a:spcPct val="90000"/>
              </a:lnSpc>
              <a:spcAft>
                <a:spcPts val="612"/>
              </a:spcAft>
              <a:defRPr/>
            </a:pPr>
            <a:r>
              <a:rPr lang="en-US" sz="1224" b="1" dirty="0">
                <a:solidFill>
                  <a:srgbClr val="008272"/>
                </a:solidFill>
                <a:latin typeface="Segoe UI" panose="020B0502040204020203" pitchFamily="34" charset="0"/>
                <a:cs typeface="Segoe UI" panose="020B0502040204020203" pitchFamily="34" charset="0"/>
              </a:rPr>
              <a:t>Sales Insights SKU</a:t>
            </a:r>
          </a:p>
          <a:p>
            <a:pPr marL="93260" indent="-93260" defTabSz="932597">
              <a:lnSpc>
                <a:spcPct val="90000"/>
              </a:lnSpc>
              <a:spcAft>
                <a:spcPts val="612"/>
              </a:spcAft>
              <a:buFont typeface="Arial" panose="020B0604020202020204" pitchFamily="34" charset="0"/>
              <a:buChar char="•"/>
              <a:defRPr/>
            </a:pPr>
            <a:r>
              <a:rPr lang="it-IT" sz="1224" dirty="0">
                <a:gradFill>
                  <a:gsLst>
                    <a:gs pos="2917">
                      <a:srgbClr val="353535"/>
                    </a:gs>
                    <a:gs pos="30000">
                      <a:srgbClr val="353535"/>
                    </a:gs>
                  </a:gsLst>
                  <a:lin ang="5400000" scaled="0"/>
                </a:gradFill>
                <a:latin typeface="Segoe UI" panose="020B0502040204020203" pitchFamily="34" charset="0"/>
                <a:cs typeface="Segoe UI" panose="020B0502040204020203" pitchFamily="34" charset="0"/>
              </a:rPr>
              <a:t>Offre funzionalità incorporate che escano in Dynamics 365 Sales più un'applicazione autonoma</a:t>
            </a:r>
            <a:endParaRPr lang="en-US" sz="1224" dirty="0">
              <a:gradFill>
                <a:gsLst>
                  <a:gs pos="2917">
                    <a:srgbClr val="353535"/>
                  </a:gs>
                  <a:gs pos="30000">
                    <a:srgbClr val="353535"/>
                  </a:gs>
                </a:gsLst>
                <a:lin ang="5400000" scaled="0"/>
              </a:gradFill>
              <a:latin typeface="Segoe UI" panose="020B0502040204020203" pitchFamily="34" charset="0"/>
              <a:cs typeface="Segoe UI" panose="020B0502040204020203" pitchFamily="34" charset="0"/>
            </a:endParaRPr>
          </a:p>
        </p:txBody>
      </p:sp>
      <p:sp>
        <p:nvSpPr>
          <p:cNvPr id="43" name="TextBox 42">
            <a:extLst>
              <a:ext uri="{FF2B5EF4-FFF2-40B4-BE49-F238E27FC236}">
                <a16:creationId xmlns:a16="http://schemas.microsoft.com/office/drawing/2014/main" id="{DE13AF2E-D65B-4D19-98DD-2245CAA19B04}"/>
              </a:ext>
            </a:extLst>
          </p:cNvPr>
          <p:cNvSpPr txBox="1"/>
          <p:nvPr/>
        </p:nvSpPr>
        <p:spPr>
          <a:xfrm>
            <a:off x="582818" y="4705869"/>
            <a:ext cx="2157515" cy="977025"/>
          </a:xfrm>
          <a:prstGeom prst="rect">
            <a:avLst/>
          </a:prstGeom>
          <a:noFill/>
        </p:spPr>
        <p:txBody>
          <a:bodyPr wrap="square" lIns="186521" tIns="149217" rIns="186521" bIns="149217" rtlCol="0">
            <a:spAutoFit/>
          </a:bodyPr>
          <a:lstStyle/>
          <a:p>
            <a:pPr defTabSz="932597">
              <a:lnSpc>
                <a:spcPct val="90000"/>
              </a:lnSpc>
              <a:spcAft>
                <a:spcPts val="612"/>
              </a:spcAft>
              <a:defRPr/>
            </a:pPr>
            <a:r>
              <a:rPr lang="en-US" sz="1224" b="1" dirty="0">
                <a:solidFill>
                  <a:srgbClr val="008272"/>
                </a:solidFill>
                <a:latin typeface="Segoe UI" panose="020B0502040204020203" pitchFamily="34" charset="0"/>
                <a:cs typeface="Segoe UI" panose="020B0502040204020203" pitchFamily="34" charset="0"/>
              </a:rPr>
              <a:t>2 Core Sales SKUs</a:t>
            </a:r>
          </a:p>
          <a:p>
            <a:pPr marL="93260" indent="-93260" defTabSz="932597">
              <a:lnSpc>
                <a:spcPct val="90000"/>
              </a:lnSpc>
              <a:spcAft>
                <a:spcPts val="612"/>
              </a:spcAft>
              <a:buFont typeface="Arial" panose="020B0604020202020204" pitchFamily="34" charset="0"/>
              <a:buChar char="•"/>
              <a:defRPr/>
            </a:pPr>
            <a:r>
              <a:rPr lang="en-US" sz="1224" dirty="0">
                <a:solidFill>
                  <a:schemeClr val="tx2"/>
                </a:solidFill>
                <a:latin typeface="Segoe UI" panose="020B0502040204020203" pitchFamily="34" charset="0"/>
                <a:cs typeface="Segoe UI" panose="020B0502040204020203" pitchFamily="34" charset="0"/>
              </a:rPr>
              <a:t>Professional</a:t>
            </a:r>
          </a:p>
          <a:p>
            <a:pPr marL="93260" indent="-93260" defTabSz="932597">
              <a:lnSpc>
                <a:spcPct val="90000"/>
              </a:lnSpc>
              <a:spcAft>
                <a:spcPts val="612"/>
              </a:spcAft>
              <a:buFont typeface="Arial" panose="020B0604020202020204" pitchFamily="34" charset="0"/>
              <a:buChar char="•"/>
              <a:defRPr/>
            </a:pPr>
            <a:r>
              <a:rPr lang="en-US" sz="1224" dirty="0">
                <a:solidFill>
                  <a:srgbClr val="3C3C41"/>
                </a:solidFill>
                <a:latin typeface="Segoe UI" panose="020B0502040204020203" pitchFamily="34" charset="0"/>
                <a:cs typeface="Segoe UI" panose="020B0502040204020203" pitchFamily="34" charset="0"/>
              </a:rPr>
              <a:t>Enterprise</a:t>
            </a:r>
          </a:p>
        </p:txBody>
      </p:sp>
      <p:sp>
        <p:nvSpPr>
          <p:cNvPr id="36" name="TextBox 35">
            <a:extLst>
              <a:ext uri="{FF2B5EF4-FFF2-40B4-BE49-F238E27FC236}">
                <a16:creationId xmlns:a16="http://schemas.microsoft.com/office/drawing/2014/main" id="{7ADF4A7C-953B-4550-9B0E-5817CA13D4EB}"/>
              </a:ext>
            </a:extLst>
          </p:cNvPr>
          <p:cNvSpPr txBox="1"/>
          <p:nvPr/>
        </p:nvSpPr>
        <p:spPr>
          <a:xfrm>
            <a:off x="2686861" y="4702007"/>
            <a:ext cx="2187232" cy="2073628"/>
          </a:xfrm>
          <a:prstGeom prst="rect">
            <a:avLst/>
          </a:prstGeom>
          <a:noFill/>
        </p:spPr>
        <p:txBody>
          <a:bodyPr wrap="square" lIns="186521" tIns="149217" rIns="186521" bIns="149217" rtlCol="0">
            <a:spAutoFit/>
          </a:bodyPr>
          <a:lstStyle/>
          <a:p>
            <a:pPr defTabSz="932597">
              <a:lnSpc>
                <a:spcPct val="90000"/>
              </a:lnSpc>
              <a:spcAft>
                <a:spcPts val="612"/>
              </a:spcAft>
              <a:defRPr/>
            </a:pPr>
            <a:r>
              <a:rPr lang="en-US" sz="1224" b="1" dirty="0">
                <a:solidFill>
                  <a:srgbClr val="008272"/>
                </a:solidFill>
                <a:latin typeface="Segoe UI" panose="020B0502040204020203" pitchFamily="34" charset="0"/>
                <a:cs typeface="Segoe UI" panose="020B0502040204020203" pitchFamily="34" charset="0"/>
              </a:rPr>
              <a:t>Message with Office 365</a:t>
            </a:r>
          </a:p>
          <a:p>
            <a:pPr marL="93260" indent="-93260" defTabSz="932597">
              <a:lnSpc>
                <a:spcPct val="90000"/>
              </a:lnSpc>
              <a:spcAft>
                <a:spcPts val="612"/>
              </a:spcAft>
              <a:buFont typeface="Arial" panose="020B0604020202020204" pitchFamily="34" charset="0"/>
              <a:buChar char="•"/>
              <a:defRPr/>
            </a:pPr>
            <a:r>
              <a:rPr lang="it-IT" sz="1224" dirty="0">
                <a:gradFill>
                  <a:gsLst>
                    <a:gs pos="2917">
                      <a:srgbClr val="353535"/>
                    </a:gs>
                    <a:gs pos="30000">
                      <a:srgbClr val="353535"/>
                    </a:gs>
                  </a:gsLst>
                  <a:lin ang="5400000" scaled="0"/>
                </a:gradFill>
                <a:latin typeface="Segoe UI" panose="020B0502040204020203" pitchFamily="34" charset="0"/>
                <a:cs typeface="Segoe UI" panose="020B0502040204020203" pitchFamily="34" charset="0"/>
              </a:rPr>
              <a:t>Office 365 e Dynamics funzionano meglio insieme. Utilizzare le integrazioni di Office come elemento di differenziazione chiave quando si posizionano i carichi di lavoro di Dynamics 365</a:t>
            </a:r>
            <a:endParaRPr lang="en-US" sz="1224" dirty="0">
              <a:gradFill>
                <a:gsLst>
                  <a:gs pos="2917">
                    <a:srgbClr val="353535"/>
                  </a:gs>
                  <a:gs pos="30000">
                    <a:srgbClr val="353535"/>
                  </a:gs>
                </a:gsLst>
                <a:lin ang="5400000" scaled="0"/>
              </a:gradFill>
              <a:latin typeface="Segoe UI" panose="020B0502040204020203" pitchFamily="34" charset="0"/>
              <a:cs typeface="Segoe UI" panose="020B0502040204020203" pitchFamily="34" charset="0"/>
            </a:endParaRPr>
          </a:p>
        </p:txBody>
      </p:sp>
      <p:pic>
        <p:nvPicPr>
          <p:cNvPr id="37" name="Picture 36">
            <a:extLst>
              <a:ext uri="{FF2B5EF4-FFF2-40B4-BE49-F238E27FC236}">
                <a16:creationId xmlns:a16="http://schemas.microsoft.com/office/drawing/2014/main" id="{101C6580-8E12-45AB-BCDB-99F4DCC981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956" y="4094215"/>
            <a:ext cx="418479" cy="418479"/>
          </a:xfrm>
          <a:prstGeom prst="rect">
            <a:avLst/>
          </a:prstGeom>
          <a:ln>
            <a:noFill/>
          </a:ln>
        </p:spPr>
      </p:pic>
      <p:pic>
        <p:nvPicPr>
          <p:cNvPr id="38" name="Picture 37">
            <a:extLst>
              <a:ext uri="{FF2B5EF4-FFF2-40B4-BE49-F238E27FC236}">
                <a16:creationId xmlns:a16="http://schemas.microsoft.com/office/drawing/2014/main" id="{59540585-BCF2-4D54-B544-7176C6F42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0755" y="4094215"/>
            <a:ext cx="418479" cy="418479"/>
          </a:xfrm>
          <a:prstGeom prst="rect">
            <a:avLst/>
          </a:prstGeom>
          <a:ln>
            <a:noFill/>
          </a:ln>
        </p:spPr>
      </p:pic>
      <p:pic>
        <p:nvPicPr>
          <p:cNvPr id="44" name="Picture 43">
            <a:extLst>
              <a:ext uri="{FF2B5EF4-FFF2-40B4-BE49-F238E27FC236}">
                <a16:creationId xmlns:a16="http://schemas.microsoft.com/office/drawing/2014/main" id="{EBDA28D2-E1AC-4F35-AF78-1E52DCAF23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1073" y="4094215"/>
            <a:ext cx="418479" cy="418479"/>
          </a:xfrm>
          <a:prstGeom prst="rect">
            <a:avLst/>
          </a:prstGeom>
          <a:ln>
            <a:noFill/>
          </a:ln>
        </p:spPr>
      </p:pic>
      <p:pic>
        <p:nvPicPr>
          <p:cNvPr id="45" name="Picture 44">
            <a:extLst>
              <a:ext uri="{FF2B5EF4-FFF2-40B4-BE49-F238E27FC236}">
                <a16:creationId xmlns:a16="http://schemas.microsoft.com/office/drawing/2014/main" id="{ED909CEA-2D6B-4C26-B81C-0541894738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6032" y="4094215"/>
            <a:ext cx="418479" cy="401984"/>
          </a:xfrm>
          <a:prstGeom prst="rect">
            <a:avLst/>
          </a:prstGeom>
          <a:ln>
            <a:noFill/>
          </a:ln>
        </p:spPr>
      </p:pic>
      <p:pic>
        <p:nvPicPr>
          <p:cNvPr id="46" name="Picture 45">
            <a:extLst>
              <a:ext uri="{FF2B5EF4-FFF2-40B4-BE49-F238E27FC236}">
                <a16:creationId xmlns:a16="http://schemas.microsoft.com/office/drawing/2014/main" id="{99EA2508-F0D7-4413-A5ED-16D3CBA6B0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2665" y="2261168"/>
            <a:ext cx="362828" cy="364025"/>
          </a:xfrm>
          <a:prstGeom prst="rect">
            <a:avLst/>
          </a:prstGeom>
        </p:spPr>
      </p:pic>
      <p:grpSp>
        <p:nvGrpSpPr>
          <p:cNvPr id="7" name="Group 6">
            <a:extLst>
              <a:ext uri="{FF2B5EF4-FFF2-40B4-BE49-F238E27FC236}">
                <a16:creationId xmlns:a16="http://schemas.microsoft.com/office/drawing/2014/main" id="{B7562A6E-E54C-453D-AE34-8D9D442F016A}"/>
              </a:ext>
            </a:extLst>
          </p:cNvPr>
          <p:cNvGrpSpPr/>
          <p:nvPr/>
        </p:nvGrpSpPr>
        <p:grpSpPr>
          <a:xfrm>
            <a:off x="9170871" y="1442167"/>
            <a:ext cx="1931696" cy="559562"/>
            <a:chOff x="10083358" y="905337"/>
            <a:chExt cx="1893992" cy="548640"/>
          </a:xfrm>
        </p:grpSpPr>
        <p:sp>
          <p:nvSpPr>
            <p:cNvPr id="32" name="Rectangle 31">
              <a:extLst>
                <a:ext uri="{FF2B5EF4-FFF2-40B4-BE49-F238E27FC236}">
                  <a16:creationId xmlns:a16="http://schemas.microsoft.com/office/drawing/2014/main" id="{3A215270-17ED-4CA3-8B45-6BDA8C47C17D}"/>
                </a:ext>
              </a:extLst>
            </p:cNvPr>
            <p:cNvSpPr/>
            <p:nvPr/>
          </p:nvSpPr>
          <p:spPr>
            <a:xfrm>
              <a:off x="10083358" y="905337"/>
              <a:ext cx="189399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26205" defTabSz="932597">
                <a:defRPr/>
              </a:pPr>
              <a:r>
                <a:rPr lang="en-US" sz="1224" dirty="0">
                  <a:solidFill>
                    <a:schemeClr val="tx1"/>
                  </a:solidFill>
                  <a:latin typeface="Segoe UI"/>
                  <a:cs typeface="Segoe UI" panose="020B0502040204020203" pitchFamily="34" charset="0"/>
                </a:rPr>
                <a:t>Dynamics 365 Product Visualize</a:t>
              </a:r>
            </a:p>
          </p:txBody>
        </p:sp>
        <p:pic>
          <p:nvPicPr>
            <p:cNvPr id="4" name="Graphic 3">
              <a:extLst>
                <a:ext uri="{FF2B5EF4-FFF2-40B4-BE49-F238E27FC236}">
                  <a16:creationId xmlns:a16="http://schemas.microsoft.com/office/drawing/2014/main" id="{F5E7A602-8F13-4EA6-B445-4090279D55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44899" y="1021651"/>
              <a:ext cx="352425" cy="352425"/>
            </a:xfrm>
            <a:prstGeom prst="rect">
              <a:avLst/>
            </a:prstGeom>
          </p:spPr>
        </p:pic>
      </p:grpSp>
      <p:sp>
        <p:nvSpPr>
          <p:cNvPr id="39" name="TextBox 38">
            <a:extLst>
              <a:ext uri="{FF2B5EF4-FFF2-40B4-BE49-F238E27FC236}">
                <a16:creationId xmlns:a16="http://schemas.microsoft.com/office/drawing/2014/main" id="{5E766F56-CDE6-4E7F-9D7E-13C867D81D91}"/>
              </a:ext>
            </a:extLst>
          </p:cNvPr>
          <p:cNvSpPr txBox="1"/>
          <p:nvPr/>
        </p:nvSpPr>
        <p:spPr>
          <a:xfrm>
            <a:off x="8995420" y="1076344"/>
            <a:ext cx="1622686" cy="474256"/>
          </a:xfrm>
          <a:prstGeom prst="rect">
            <a:avLst/>
          </a:prstGeom>
          <a:noFill/>
        </p:spPr>
        <p:txBody>
          <a:bodyPr wrap="none" lIns="186521" tIns="149217" rIns="186521" bIns="149217" rtlCol="0">
            <a:spAutoFit/>
          </a:bodyPr>
          <a:lstStyle/>
          <a:p>
            <a:pPr defTabSz="932597">
              <a:lnSpc>
                <a:spcPct val="90000"/>
              </a:lnSpc>
              <a:spcAft>
                <a:spcPts val="612"/>
              </a:spcAft>
              <a:defRPr/>
            </a:pPr>
            <a:r>
              <a:rPr lang="en-US" sz="1224">
                <a:solidFill>
                  <a:srgbClr val="008272"/>
                </a:solidFill>
                <a:latin typeface="Segoe UI Semibold" panose="020B0702040204020203" pitchFamily="34" charset="0"/>
                <a:cs typeface="Segoe UI Semibold" panose="020B0702040204020203" pitchFamily="34" charset="0"/>
              </a:rPr>
              <a:t>Product Visualize</a:t>
            </a:r>
          </a:p>
        </p:txBody>
      </p:sp>
      <p:sp>
        <p:nvSpPr>
          <p:cNvPr id="41" name="TextBox 40">
            <a:extLst>
              <a:ext uri="{FF2B5EF4-FFF2-40B4-BE49-F238E27FC236}">
                <a16:creationId xmlns:a16="http://schemas.microsoft.com/office/drawing/2014/main" id="{E81E9D73-663C-4B73-A923-7FFAB2F29AAD}"/>
              </a:ext>
            </a:extLst>
          </p:cNvPr>
          <p:cNvSpPr txBox="1"/>
          <p:nvPr/>
        </p:nvSpPr>
        <p:spPr>
          <a:xfrm>
            <a:off x="9169825" y="4670188"/>
            <a:ext cx="2169115" cy="1395494"/>
          </a:xfrm>
          <a:prstGeom prst="rect">
            <a:avLst/>
          </a:prstGeom>
          <a:noFill/>
        </p:spPr>
        <p:txBody>
          <a:bodyPr wrap="square" lIns="186521" tIns="149217" rIns="186521" bIns="149217" rtlCol="0">
            <a:spAutoFit/>
          </a:bodyPr>
          <a:lstStyle/>
          <a:p>
            <a:pPr defTabSz="932597">
              <a:lnSpc>
                <a:spcPct val="90000"/>
              </a:lnSpc>
              <a:spcAft>
                <a:spcPts val="612"/>
              </a:spcAft>
              <a:defRPr/>
            </a:pPr>
            <a:r>
              <a:rPr lang="en-US" sz="1224" b="1" dirty="0">
                <a:solidFill>
                  <a:srgbClr val="008272"/>
                </a:solidFill>
                <a:latin typeface="Segoe UI" panose="020B0502040204020203" pitchFamily="34" charset="0"/>
                <a:cs typeface="Segoe UI" panose="020B0502040204020203" pitchFamily="34" charset="0"/>
              </a:rPr>
              <a:t>Dynamics 365 Product Visualize (preview)</a:t>
            </a:r>
          </a:p>
          <a:p>
            <a:pPr marL="93260" indent="-93260" defTabSz="932597">
              <a:lnSpc>
                <a:spcPct val="90000"/>
              </a:lnSpc>
              <a:spcAft>
                <a:spcPts val="612"/>
              </a:spcAft>
              <a:buFont typeface="Arial" panose="020B0604020202020204" pitchFamily="34" charset="0"/>
              <a:buChar char="•"/>
              <a:defRPr/>
            </a:pPr>
            <a:r>
              <a:rPr lang="it-IT" sz="1224" dirty="0">
                <a:gradFill>
                  <a:gsLst>
                    <a:gs pos="2917">
                      <a:srgbClr val="353535"/>
                    </a:gs>
                    <a:gs pos="30000">
                      <a:srgbClr val="353535"/>
                    </a:gs>
                  </a:gsLst>
                  <a:lin ang="5400000" scaled="0"/>
                </a:gradFill>
                <a:latin typeface="Segoe UI" panose="020B0502040204020203" pitchFamily="34" charset="0"/>
                <a:cs typeface="Segoe UI" panose="020B0502040204020203" pitchFamily="34" charset="0"/>
              </a:rPr>
              <a:t>Venditori di applicazioni mobili in realtà mista, funziona con Dynamics 365 Sales</a:t>
            </a:r>
            <a:endParaRPr lang="en-US" sz="1224" dirty="0">
              <a:gradFill>
                <a:gsLst>
                  <a:gs pos="2917">
                    <a:srgbClr val="353535"/>
                  </a:gs>
                  <a:gs pos="30000">
                    <a:srgbClr val="353535"/>
                  </a:gs>
                </a:gsLst>
                <a:lin ang="5400000" scaled="0"/>
              </a:gradFill>
              <a:latin typeface="Segoe UI" panose="020B0502040204020203" pitchFamily="34" charset="0"/>
              <a:cs typeface="Segoe UI" panose="020B0502040204020203" pitchFamily="34" charset="0"/>
            </a:endParaRPr>
          </a:p>
        </p:txBody>
      </p:sp>
      <p:sp>
        <p:nvSpPr>
          <p:cNvPr id="47" name="Rectangle 46">
            <a:extLst>
              <a:ext uri="{FF2B5EF4-FFF2-40B4-BE49-F238E27FC236}">
                <a16:creationId xmlns:a16="http://schemas.microsoft.com/office/drawing/2014/main" id="{ECB3BC78-13EA-42F4-ACA7-54349A9D8C58}"/>
              </a:ext>
            </a:extLst>
          </p:cNvPr>
          <p:cNvSpPr/>
          <p:nvPr/>
        </p:nvSpPr>
        <p:spPr>
          <a:xfrm>
            <a:off x="9226827" y="2145285"/>
            <a:ext cx="1931696" cy="5595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26205" defTabSz="932597">
              <a:defRPr/>
            </a:pPr>
            <a:r>
              <a:rPr lang="en-US" sz="1224">
                <a:solidFill>
                  <a:srgbClr val="008272"/>
                </a:solidFill>
                <a:latin typeface="Segoe UI"/>
                <a:cs typeface="Segoe UI" panose="020B0502040204020203" pitchFamily="34" charset="0"/>
              </a:rPr>
              <a:t>Dynamics 365 Sales Insights</a:t>
            </a:r>
          </a:p>
        </p:txBody>
      </p:sp>
      <p:sp>
        <p:nvSpPr>
          <p:cNvPr id="52" name="Rectangle 51">
            <a:extLst>
              <a:ext uri="{FF2B5EF4-FFF2-40B4-BE49-F238E27FC236}">
                <a16:creationId xmlns:a16="http://schemas.microsoft.com/office/drawing/2014/main" id="{CAC33B3F-397F-4B4F-BB9D-0501C86FB386}"/>
              </a:ext>
            </a:extLst>
          </p:cNvPr>
          <p:cNvSpPr/>
          <p:nvPr/>
        </p:nvSpPr>
        <p:spPr bwMode="auto">
          <a:xfrm>
            <a:off x="9120404" y="1395455"/>
            <a:ext cx="2105560" cy="3310741"/>
          </a:xfrm>
          <a:prstGeom prst="rect">
            <a:avLst/>
          </a:prstGeom>
          <a:noFill/>
          <a:ln>
            <a:solidFill>
              <a:schemeClr val="accent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54" name="Group 53">
            <a:extLst>
              <a:ext uri="{FF2B5EF4-FFF2-40B4-BE49-F238E27FC236}">
                <a16:creationId xmlns:a16="http://schemas.microsoft.com/office/drawing/2014/main" id="{EB9249D5-5B4B-461D-8419-0903D5534C4F}"/>
              </a:ext>
            </a:extLst>
          </p:cNvPr>
          <p:cNvGrpSpPr/>
          <p:nvPr/>
        </p:nvGrpSpPr>
        <p:grpSpPr>
          <a:xfrm>
            <a:off x="9228814" y="2768907"/>
            <a:ext cx="1927724" cy="559562"/>
            <a:chOff x="4805878" y="2015190"/>
            <a:chExt cx="2743200" cy="764661"/>
          </a:xfrm>
        </p:grpSpPr>
        <p:sp>
          <p:nvSpPr>
            <p:cNvPr id="55" name="Rectangle 54">
              <a:extLst>
                <a:ext uri="{FF2B5EF4-FFF2-40B4-BE49-F238E27FC236}">
                  <a16:creationId xmlns:a16="http://schemas.microsoft.com/office/drawing/2014/main" id="{F9C04996-3EEA-486E-B85E-0BEBCC6E110F}"/>
                </a:ext>
              </a:extLst>
            </p:cNvPr>
            <p:cNvSpPr/>
            <p:nvPr/>
          </p:nvSpPr>
          <p:spPr>
            <a:xfrm>
              <a:off x="4805878" y="2015190"/>
              <a:ext cx="2743200" cy="764661"/>
            </a:xfrm>
            <a:prstGeom prst="rect">
              <a:avLst/>
            </a:prstGeom>
            <a:solidFill>
              <a:srgbClr val="007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26205" defTabSz="932597">
                <a:defRPr/>
              </a:pPr>
              <a:r>
                <a:rPr lang="en-US" sz="1224">
                  <a:solidFill>
                    <a:srgbClr val="FFFFFF"/>
                  </a:solidFill>
                  <a:latin typeface="Segoe UI"/>
                </a:rPr>
                <a:t>Sales Navigator</a:t>
              </a:r>
            </a:p>
          </p:txBody>
        </p:sp>
        <p:pic>
          <p:nvPicPr>
            <p:cNvPr id="56" name="Picture 55" descr="A picture containing clipart&#10;&#10;Description generated with very high confidence">
              <a:extLst>
                <a:ext uri="{FF2B5EF4-FFF2-40B4-BE49-F238E27FC236}">
                  <a16:creationId xmlns:a16="http://schemas.microsoft.com/office/drawing/2014/main" id="{2CEB55D3-D8FA-4A1B-B625-067F93AC9A5E}"/>
                </a:ext>
              </a:extLst>
            </p:cNvPr>
            <p:cNvPicPr>
              <a:picLocks noChangeAspect="1"/>
            </p:cNvPicPr>
            <p:nvPr/>
          </p:nvPicPr>
          <p:blipFill rotWithShape="1">
            <a:blip r:embed="rId3">
              <a:extLst>
                <a:ext uri="{28A0092B-C50C-407E-A947-70E740481C1C}">
                  <a14:useLocalDpi xmlns:a14="http://schemas.microsoft.com/office/drawing/2010/main" val="0"/>
                </a:ext>
              </a:extLst>
            </a:blip>
            <a:srcRect r="11771"/>
            <a:stretch/>
          </p:blipFill>
          <p:spPr>
            <a:xfrm>
              <a:off x="4983122" y="2142080"/>
              <a:ext cx="542063" cy="540928"/>
            </a:xfrm>
            <a:prstGeom prst="rect">
              <a:avLst/>
            </a:prstGeom>
          </p:spPr>
        </p:pic>
      </p:grpSp>
      <p:pic>
        <p:nvPicPr>
          <p:cNvPr id="57" name="Picture 56" descr="A close up of a logo&#10;&#10;Description generated with very high confidence">
            <a:extLst>
              <a:ext uri="{FF2B5EF4-FFF2-40B4-BE49-F238E27FC236}">
                <a16:creationId xmlns:a16="http://schemas.microsoft.com/office/drawing/2014/main" id="{7540EC5C-6943-4D60-ADAE-5DE6DD53A1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18" t="25910" r="9509" b="37794"/>
          <a:stretch/>
        </p:blipFill>
        <p:spPr>
          <a:xfrm>
            <a:off x="9227431" y="3392530"/>
            <a:ext cx="1930489" cy="559562"/>
          </a:xfrm>
          <a:prstGeom prst="rect">
            <a:avLst/>
          </a:prstGeom>
          <a:ln>
            <a:solidFill>
              <a:srgbClr val="DC3C00"/>
            </a:solidFill>
          </a:ln>
        </p:spPr>
      </p:pic>
      <p:pic>
        <p:nvPicPr>
          <p:cNvPr id="59" name="Picture 58">
            <a:extLst>
              <a:ext uri="{FF2B5EF4-FFF2-40B4-BE49-F238E27FC236}">
                <a16:creationId xmlns:a16="http://schemas.microsoft.com/office/drawing/2014/main" id="{F297B66B-8B03-4F4E-8BD6-EA15E8549F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4541" y="4072454"/>
            <a:ext cx="418479" cy="401984"/>
          </a:xfrm>
          <a:prstGeom prst="rect">
            <a:avLst/>
          </a:prstGeom>
          <a:ln>
            <a:noFill/>
          </a:ln>
        </p:spPr>
      </p:pic>
      <p:pic>
        <p:nvPicPr>
          <p:cNvPr id="60" name="Picture 59">
            <a:extLst>
              <a:ext uri="{FF2B5EF4-FFF2-40B4-BE49-F238E27FC236}">
                <a16:creationId xmlns:a16="http://schemas.microsoft.com/office/drawing/2014/main" id="{1572F6E3-AE17-4093-953F-BD195F40BD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51174" y="2239407"/>
            <a:ext cx="362828" cy="364025"/>
          </a:xfrm>
          <a:prstGeom prst="rect">
            <a:avLst/>
          </a:prstGeom>
        </p:spPr>
      </p:pic>
      <p:sp>
        <p:nvSpPr>
          <p:cNvPr id="8" name="Rectangle 7">
            <a:extLst>
              <a:ext uri="{FF2B5EF4-FFF2-40B4-BE49-F238E27FC236}">
                <a16:creationId xmlns:a16="http://schemas.microsoft.com/office/drawing/2014/main" id="{DEE80FA2-986F-4DD0-BD51-D8A9A692CDF8}"/>
              </a:ext>
            </a:extLst>
          </p:cNvPr>
          <p:cNvSpPr/>
          <p:nvPr/>
        </p:nvSpPr>
        <p:spPr bwMode="auto">
          <a:xfrm>
            <a:off x="452461" y="3012281"/>
            <a:ext cx="4436585" cy="3686969"/>
          </a:xfrm>
          <a:prstGeom prst="rect">
            <a:avLst/>
          </a:prstGeom>
          <a:no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52436945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2C20-9E98-432F-8D6E-04B3A7A66F02}"/>
              </a:ext>
            </a:extLst>
          </p:cNvPr>
          <p:cNvSpPr>
            <a:spLocks noGrp="1"/>
          </p:cNvSpPr>
          <p:nvPr>
            <p:ph type="title"/>
          </p:nvPr>
        </p:nvSpPr>
        <p:spPr>
          <a:xfrm>
            <a:off x="452461" y="253639"/>
            <a:ext cx="11531551" cy="411162"/>
          </a:xfrm>
        </p:spPr>
        <p:txBody>
          <a:bodyPr/>
          <a:lstStyle/>
          <a:p>
            <a:r>
              <a:rPr lang="en-US" dirty="0"/>
              <a:t>Professional &amp; Enterprise comparison</a:t>
            </a:r>
          </a:p>
        </p:txBody>
      </p:sp>
      <p:pic>
        <p:nvPicPr>
          <p:cNvPr id="6" name="Picture 5">
            <a:extLst>
              <a:ext uri="{FF2B5EF4-FFF2-40B4-BE49-F238E27FC236}">
                <a16:creationId xmlns:a16="http://schemas.microsoft.com/office/drawing/2014/main" id="{8D0E3E37-C924-4567-918E-CF8B9E9C65B0}"/>
              </a:ext>
            </a:extLst>
          </p:cNvPr>
          <p:cNvPicPr>
            <a:picLocks noChangeAspect="1"/>
          </p:cNvPicPr>
          <p:nvPr/>
        </p:nvPicPr>
        <p:blipFill>
          <a:blip r:embed="rId3"/>
          <a:stretch>
            <a:fillRect/>
          </a:stretch>
        </p:blipFill>
        <p:spPr>
          <a:xfrm>
            <a:off x="2585290" y="1245725"/>
            <a:ext cx="7265895" cy="5612577"/>
          </a:xfrm>
          <a:prstGeom prst="rect">
            <a:avLst/>
          </a:prstGeom>
        </p:spPr>
      </p:pic>
    </p:spTree>
    <p:custDataLst>
      <p:tags r:id="rId1"/>
    </p:custDataLst>
    <p:extLst>
      <p:ext uri="{BB962C8B-B14F-4D97-AF65-F5344CB8AC3E}">
        <p14:creationId xmlns:p14="http://schemas.microsoft.com/office/powerpoint/2010/main" val="218795146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06E45-0BD7-4B40-96A7-9A10DE8991D2}"/>
              </a:ext>
            </a:extLst>
          </p:cNvPr>
          <p:cNvSpPr>
            <a:spLocks noGrp="1"/>
          </p:cNvSpPr>
          <p:nvPr>
            <p:ph type="title"/>
          </p:nvPr>
        </p:nvSpPr>
        <p:spPr>
          <a:xfrm>
            <a:off x="453279" y="298650"/>
            <a:ext cx="11529916" cy="410311"/>
          </a:xfrm>
        </p:spPr>
        <p:txBody>
          <a:bodyPr/>
          <a:lstStyle/>
          <a:p>
            <a:r>
              <a:rPr lang="en-US" dirty="0"/>
              <a:t>Professional &amp; Enterprise comparison</a:t>
            </a:r>
          </a:p>
        </p:txBody>
      </p:sp>
      <p:pic>
        <p:nvPicPr>
          <p:cNvPr id="10" name="Picture 9">
            <a:extLst>
              <a:ext uri="{FF2B5EF4-FFF2-40B4-BE49-F238E27FC236}">
                <a16:creationId xmlns:a16="http://schemas.microsoft.com/office/drawing/2014/main" id="{01D2671B-921A-4827-8D9A-7D17939BF993}"/>
              </a:ext>
            </a:extLst>
          </p:cNvPr>
          <p:cNvPicPr>
            <a:picLocks noChangeAspect="1"/>
          </p:cNvPicPr>
          <p:nvPr/>
        </p:nvPicPr>
        <p:blipFill>
          <a:blip r:embed="rId3"/>
          <a:stretch>
            <a:fillRect/>
          </a:stretch>
        </p:blipFill>
        <p:spPr>
          <a:xfrm>
            <a:off x="1302640" y="1516626"/>
            <a:ext cx="9061665" cy="4539786"/>
          </a:xfrm>
          <a:prstGeom prst="rect">
            <a:avLst/>
          </a:prstGeom>
        </p:spPr>
      </p:pic>
    </p:spTree>
    <p:custDataLst>
      <p:tags r:id="rId1"/>
    </p:custDataLst>
    <p:extLst>
      <p:ext uri="{BB962C8B-B14F-4D97-AF65-F5344CB8AC3E}">
        <p14:creationId xmlns:p14="http://schemas.microsoft.com/office/powerpoint/2010/main" val="72068490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5CC4ED-2740-4490-A9EB-964AC9C138E0}"/>
              </a:ext>
            </a:extLst>
          </p:cNvPr>
          <p:cNvSpPr txBox="1"/>
          <p:nvPr/>
        </p:nvSpPr>
        <p:spPr>
          <a:xfrm>
            <a:off x="280114" y="3510830"/>
            <a:ext cx="791734" cy="1079088"/>
          </a:xfrm>
          <a:prstGeom prst="rect">
            <a:avLst/>
          </a:prstGeom>
          <a:noFill/>
        </p:spPr>
        <p:txBody>
          <a:bodyPr wrap="square" lIns="186494" tIns="149196" rIns="186494" bIns="149196" rtlCol="0">
            <a:spAutoFit/>
          </a:bodyPr>
          <a:lstStyle/>
          <a:p>
            <a:pPr defTabSz="932418">
              <a:lnSpc>
                <a:spcPct val="90000"/>
              </a:lnSpc>
              <a:spcAft>
                <a:spcPts val="612"/>
              </a:spcAft>
              <a:defRPr/>
            </a:pPr>
            <a:r>
              <a:rPr lang="en-US" sz="5506">
                <a:solidFill>
                  <a:schemeClr val="accent1"/>
                </a:solidFill>
                <a:latin typeface="Segoe UI Semibold" panose="020B0702040204020203" pitchFamily="34" charset="0"/>
                <a:cs typeface="Segoe UI Semibold" panose="020B0702040204020203" pitchFamily="34" charset="0"/>
              </a:rPr>
              <a:t>1</a:t>
            </a:r>
          </a:p>
        </p:txBody>
      </p:sp>
      <p:sp>
        <p:nvSpPr>
          <p:cNvPr id="5" name="TextBox 4">
            <a:extLst>
              <a:ext uri="{FF2B5EF4-FFF2-40B4-BE49-F238E27FC236}">
                <a16:creationId xmlns:a16="http://schemas.microsoft.com/office/drawing/2014/main" id="{94899730-1C16-4F90-A9AE-1D265DD9C208}"/>
              </a:ext>
            </a:extLst>
          </p:cNvPr>
          <p:cNvSpPr txBox="1"/>
          <p:nvPr/>
        </p:nvSpPr>
        <p:spPr>
          <a:xfrm>
            <a:off x="696399" y="3654589"/>
            <a:ext cx="3135706" cy="555531"/>
          </a:xfrm>
          <a:prstGeom prst="rect">
            <a:avLst/>
          </a:prstGeom>
          <a:noFill/>
        </p:spPr>
        <p:txBody>
          <a:bodyPr wrap="square" lIns="186494" tIns="149196" rIns="186494" bIns="149196" rtlCol="0">
            <a:spAutoFit/>
          </a:bodyPr>
          <a:lstStyle/>
          <a:p>
            <a:pPr defTabSz="932418">
              <a:lnSpc>
                <a:spcPct val="90000"/>
              </a:lnSpc>
              <a:spcAft>
                <a:spcPts val="612"/>
              </a:spcAft>
              <a:defRPr/>
            </a:pPr>
            <a:r>
              <a:rPr lang="en-US" sz="1836" dirty="0">
                <a:solidFill>
                  <a:schemeClr val="accent1"/>
                </a:solidFill>
                <a:latin typeface="Segoe UI Semibold"/>
              </a:rPr>
              <a:t>Target Medium SMB’s</a:t>
            </a:r>
          </a:p>
        </p:txBody>
      </p:sp>
      <p:sp>
        <p:nvSpPr>
          <p:cNvPr id="11" name="Rectangle 10">
            <a:extLst>
              <a:ext uri="{FF2B5EF4-FFF2-40B4-BE49-F238E27FC236}">
                <a16:creationId xmlns:a16="http://schemas.microsoft.com/office/drawing/2014/main" id="{B11E5F1A-5575-49AA-A574-BD9DA6630DC9}"/>
              </a:ext>
            </a:extLst>
          </p:cNvPr>
          <p:cNvSpPr/>
          <p:nvPr/>
        </p:nvSpPr>
        <p:spPr bwMode="auto">
          <a:xfrm>
            <a:off x="2123576" y="2509167"/>
            <a:ext cx="3450143" cy="1147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2" name="Oval 11">
            <a:extLst>
              <a:ext uri="{FF2B5EF4-FFF2-40B4-BE49-F238E27FC236}">
                <a16:creationId xmlns:a16="http://schemas.microsoft.com/office/drawing/2014/main" id="{47E59797-D3DF-4036-AE10-3D3466427DBA}"/>
              </a:ext>
            </a:extLst>
          </p:cNvPr>
          <p:cNvSpPr/>
          <p:nvPr/>
        </p:nvSpPr>
        <p:spPr bwMode="auto">
          <a:xfrm>
            <a:off x="1071847" y="1795730"/>
            <a:ext cx="1451501" cy="1451501"/>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4" name="Rectangle 13">
            <a:extLst>
              <a:ext uri="{FF2B5EF4-FFF2-40B4-BE49-F238E27FC236}">
                <a16:creationId xmlns:a16="http://schemas.microsoft.com/office/drawing/2014/main" id="{39C526D5-72CA-4B68-B1A8-4D6D32CC17F7}"/>
              </a:ext>
            </a:extLst>
          </p:cNvPr>
          <p:cNvSpPr/>
          <p:nvPr/>
        </p:nvSpPr>
        <p:spPr bwMode="auto">
          <a:xfrm>
            <a:off x="6241261" y="2508995"/>
            <a:ext cx="3543391" cy="1147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 name="TextBox 17">
            <a:extLst>
              <a:ext uri="{FF2B5EF4-FFF2-40B4-BE49-F238E27FC236}">
                <a16:creationId xmlns:a16="http://schemas.microsoft.com/office/drawing/2014/main" id="{1B3A291F-9830-40BA-B46D-CF5BC4891690}"/>
              </a:ext>
            </a:extLst>
          </p:cNvPr>
          <p:cNvSpPr txBox="1"/>
          <p:nvPr/>
        </p:nvSpPr>
        <p:spPr>
          <a:xfrm>
            <a:off x="883" y="4354907"/>
            <a:ext cx="3376086" cy="870436"/>
          </a:xfrm>
          <a:prstGeom prst="rect">
            <a:avLst/>
          </a:prstGeom>
          <a:noFill/>
        </p:spPr>
        <p:txBody>
          <a:bodyPr wrap="square" lIns="186494" tIns="149196" rIns="186494" bIns="149196" rtlCol="0">
            <a:spAutoFit/>
          </a:bodyPr>
          <a:lstStyle/>
          <a:p>
            <a:pPr marL="390592" indent="-285695" defTabSz="951121">
              <a:spcAft>
                <a:spcPts val="306"/>
              </a:spcAft>
              <a:buClr>
                <a:schemeClr val="tx2"/>
              </a:buClr>
              <a:buFont typeface="Arial" panose="020B0604020202020204" pitchFamily="34" charset="0"/>
              <a:buChar char="•"/>
              <a:defRPr/>
            </a:pPr>
            <a:r>
              <a:rPr lang="en-AU" sz="1224" dirty="0">
                <a:solidFill>
                  <a:srgbClr val="000000"/>
                </a:solidFill>
                <a:latin typeface="Segoe UI"/>
                <a:cs typeface="Segoe UI Light" panose="020B0502040204020203" pitchFamily="34" charset="0"/>
              </a:rPr>
              <a:t>Focus sui client SMB da </a:t>
            </a:r>
            <a:r>
              <a:rPr lang="en-AU" sz="1224" b="1" dirty="0">
                <a:solidFill>
                  <a:srgbClr val="000000"/>
                </a:solidFill>
                <a:latin typeface="Segoe UI"/>
                <a:cs typeface="Segoe UI Light" panose="020B0502040204020203" pitchFamily="34" charset="0"/>
              </a:rPr>
              <a:t>25-300 </a:t>
            </a:r>
            <a:r>
              <a:rPr lang="en-AU" sz="1224" b="1" dirty="0" err="1">
                <a:solidFill>
                  <a:srgbClr val="000000"/>
                </a:solidFill>
                <a:latin typeface="Segoe UI"/>
                <a:cs typeface="Segoe UI Light" panose="020B0502040204020203" pitchFamily="34" charset="0"/>
              </a:rPr>
              <a:t>posti</a:t>
            </a:r>
            <a:r>
              <a:rPr lang="en-AU" sz="1224" dirty="0">
                <a:solidFill>
                  <a:srgbClr val="000000"/>
                </a:solidFill>
                <a:latin typeface="Segoe UI"/>
                <a:cs typeface="Segoe UI Light" panose="020B0502040204020203" pitchFamily="34" charset="0"/>
              </a:rPr>
              <a:t> </a:t>
            </a:r>
          </a:p>
          <a:p>
            <a:pPr marL="390592" indent="-285695" defTabSz="951121">
              <a:spcAft>
                <a:spcPts val="306"/>
              </a:spcAft>
              <a:buClr>
                <a:schemeClr val="tx2"/>
              </a:buClr>
              <a:buFont typeface="Arial" panose="020B0604020202020204" pitchFamily="34" charset="0"/>
              <a:buChar char="•"/>
              <a:defRPr/>
            </a:pPr>
            <a:r>
              <a:rPr lang="en-AU" sz="1224" dirty="0" err="1">
                <a:solidFill>
                  <a:srgbClr val="000000"/>
                </a:solidFill>
                <a:latin typeface="Segoe UI"/>
                <a:cs typeface="Segoe UI Light" panose="020B0502040204020203" pitchFamily="34" charset="0"/>
              </a:rPr>
              <a:t>Maggior</a:t>
            </a:r>
            <a:r>
              <a:rPr lang="en-AU" sz="1224" dirty="0">
                <a:solidFill>
                  <a:srgbClr val="000000"/>
                </a:solidFill>
                <a:latin typeface="Segoe UI"/>
                <a:cs typeface="Segoe UI Light" panose="020B0502040204020203" pitchFamily="34" charset="0"/>
              </a:rPr>
              <a:t> </a:t>
            </a:r>
            <a:r>
              <a:rPr lang="en-AU" sz="1224" dirty="0" err="1">
                <a:solidFill>
                  <a:srgbClr val="000000"/>
                </a:solidFill>
                <a:latin typeface="Segoe UI"/>
                <a:cs typeface="Segoe UI Light" panose="020B0502040204020203" pitchFamily="34" charset="0"/>
              </a:rPr>
              <a:t>successo</a:t>
            </a:r>
            <a:r>
              <a:rPr lang="en-AU" sz="1224" dirty="0">
                <a:solidFill>
                  <a:srgbClr val="000000"/>
                </a:solidFill>
                <a:latin typeface="Segoe UI"/>
                <a:cs typeface="Segoe UI Light" panose="020B0502040204020203" pitchFamily="34" charset="0"/>
              </a:rPr>
              <a:t> in </a:t>
            </a:r>
            <a:r>
              <a:rPr lang="en-US" sz="1000" b="1" kern="0" dirty="0">
                <a:solidFill>
                  <a:srgbClr val="505050"/>
                </a:solidFill>
                <a:cs typeface="Segoe UI"/>
              </a:rPr>
              <a:t>High Tech, Professional Services, FSI, Manufacturing</a:t>
            </a:r>
            <a:endParaRPr lang="en-AU" sz="1428" b="1" dirty="0">
              <a:solidFill>
                <a:srgbClr val="000000"/>
              </a:solidFill>
              <a:latin typeface="Segoe UI"/>
              <a:cs typeface="Segoe UI Light" panose="020B0502040204020203" pitchFamily="34" charset="0"/>
            </a:endParaRPr>
          </a:p>
        </p:txBody>
      </p:sp>
      <p:sp>
        <p:nvSpPr>
          <p:cNvPr id="22" name="TextBox 21">
            <a:extLst>
              <a:ext uri="{FF2B5EF4-FFF2-40B4-BE49-F238E27FC236}">
                <a16:creationId xmlns:a16="http://schemas.microsoft.com/office/drawing/2014/main" id="{6A610065-FE2A-46F1-B22C-19D4A68CCB67}"/>
              </a:ext>
            </a:extLst>
          </p:cNvPr>
          <p:cNvSpPr txBox="1"/>
          <p:nvPr/>
        </p:nvSpPr>
        <p:spPr>
          <a:xfrm>
            <a:off x="4218963" y="3510830"/>
            <a:ext cx="791734" cy="1079088"/>
          </a:xfrm>
          <a:prstGeom prst="rect">
            <a:avLst/>
          </a:prstGeom>
          <a:noFill/>
        </p:spPr>
        <p:txBody>
          <a:bodyPr wrap="square" lIns="186494" tIns="149196" rIns="186494" bIns="149196" rtlCol="0">
            <a:spAutoFit/>
          </a:bodyPr>
          <a:lstStyle/>
          <a:p>
            <a:pPr defTabSz="932418">
              <a:lnSpc>
                <a:spcPct val="90000"/>
              </a:lnSpc>
              <a:spcAft>
                <a:spcPts val="612"/>
              </a:spcAft>
              <a:defRPr/>
            </a:pPr>
            <a:r>
              <a:rPr lang="en-US" sz="5506">
                <a:solidFill>
                  <a:schemeClr val="accent1"/>
                </a:solidFill>
                <a:latin typeface="Segoe UI Semibold" panose="020B0702040204020203" pitchFamily="34" charset="0"/>
                <a:cs typeface="Segoe UI Semibold" panose="020B0702040204020203" pitchFamily="34" charset="0"/>
              </a:rPr>
              <a:t>2</a:t>
            </a:r>
          </a:p>
        </p:txBody>
      </p:sp>
      <p:sp>
        <p:nvSpPr>
          <p:cNvPr id="23" name="TextBox 22">
            <a:extLst>
              <a:ext uri="{FF2B5EF4-FFF2-40B4-BE49-F238E27FC236}">
                <a16:creationId xmlns:a16="http://schemas.microsoft.com/office/drawing/2014/main" id="{2587CB05-7E0D-4F78-A227-B63C8839DD12}"/>
              </a:ext>
            </a:extLst>
          </p:cNvPr>
          <p:cNvSpPr txBox="1"/>
          <p:nvPr/>
        </p:nvSpPr>
        <p:spPr>
          <a:xfrm>
            <a:off x="4730385" y="3654589"/>
            <a:ext cx="2762428" cy="555531"/>
          </a:xfrm>
          <a:prstGeom prst="rect">
            <a:avLst/>
          </a:prstGeom>
          <a:noFill/>
        </p:spPr>
        <p:txBody>
          <a:bodyPr wrap="square" lIns="186494" tIns="149196" rIns="186494" bIns="149196" rtlCol="0">
            <a:spAutoFit/>
          </a:bodyPr>
          <a:lstStyle/>
          <a:p>
            <a:pPr defTabSz="932418">
              <a:lnSpc>
                <a:spcPct val="90000"/>
              </a:lnSpc>
              <a:spcAft>
                <a:spcPts val="612"/>
              </a:spcAft>
              <a:defRPr/>
            </a:pPr>
            <a:r>
              <a:rPr lang="en-US" sz="1836">
                <a:solidFill>
                  <a:schemeClr val="accent1"/>
                </a:solidFill>
                <a:latin typeface="Segoe UI Semibold"/>
              </a:rPr>
              <a:t>Chose a profile</a:t>
            </a:r>
          </a:p>
        </p:txBody>
      </p:sp>
      <p:sp>
        <p:nvSpPr>
          <p:cNvPr id="24" name="TextBox 23">
            <a:extLst>
              <a:ext uri="{FF2B5EF4-FFF2-40B4-BE49-F238E27FC236}">
                <a16:creationId xmlns:a16="http://schemas.microsoft.com/office/drawing/2014/main" id="{26B1CDE7-2AEA-4EC3-98E0-C5CCA4C449E3}"/>
              </a:ext>
            </a:extLst>
          </p:cNvPr>
          <p:cNvSpPr txBox="1"/>
          <p:nvPr/>
        </p:nvSpPr>
        <p:spPr>
          <a:xfrm>
            <a:off x="3832105" y="4354908"/>
            <a:ext cx="4175366" cy="2638869"/>
          </a:xfrm>
          <a:prstGeom prst="rect">
            <a:avLst/>
          </a:prstGeom>
          <a:noFill/>
        </p:spPr>
        <p:txBody>
          <a:bodyPr wrap="square" lIns="186494" tIns="149196" rIns="186494" bIns="149196" rtlCol="0">
            <a:spAutoFit/>
          </a:bodyPr>
          <a:lstStyle/>
          <a:p>
            <a:pPr marL="390592" indent="-285695" defTabSz="951121">
              <a:spcAft>
                <a:spcPts val="306"/>
              </a:spcAft>
              <a:buClr>
                <a:schemeClr val="tx2"/>
              </a:buClr>
              <a:buFont typeface="Arial" panose="020B0604020202020204" pitchFamily="34" charset="0"/>
              <a:buChar char="•"/>
              <a:defRPr/>
            </a:pPr>
            <a:r>
              <a:rPr lang="it-IT" sz="1224" dirty="0">
                <a:solidFill>
                  <a:prstClr val="black"/>
                </a:solidFill>
                <a:cs typeface="Segoe UI Light" panose="020B0502040204020203" pitchFamily="34" charset="0"/>
              </a:rPr>
              <a:t>I clienti di </a:t>
            </a:r>
            <a:r>
              <a:rPr lang="it-IT" sz="1224" b="1" dirty="0">
                <a:solidFill>
                  <a:prstClr val="black"/>
                </a:solidFill>
                <a:cs typeface="Segoe UI Light" panose="020B0502040204020203" pitchFamily="34" charset="0"/>
              </a:rPr>
              <a:t>Office 365 </a:t>
            </a:r>
            <a:r>
              <a:rPr lang="it-IT" sz="1224" dirty="0">
                <a:solidFill>
                  <a:prstClr val="black"/>
                </a:solidFill>
                <a:cs typeface="Segoe UI Light" panose="020B0502040204020203" pitchFamily="34" charset="0"/>
              </a:rPr>
              <a:t>che utilizzano OCM, i processi manuali, i clienti prem CRM o coloro che utilizzano soluzioni CRM competitive sono pronti per lo spostamento
</a:t>
            </a:r>
            <a:r>
              <a:rPr lang="it-IT" sz="1224" dirty="0">
                <a:solidFill>
                  <a:srgbClr val="000000"/>
                </a:solidFill>
                <a:cs typeface="Segoe UI Light" panose="020B0502040204020203" pitchFamily="34" charset="0"/>
              </a:rPr>
              <a:t>I clienti SMB che attualmente utilizzano soluzioni locali come </a:t>
            </a:r>
            <a:r>
              <a:rPr lang="it-IT" sz="1224" b="1" dirty="0">
                <a:solidFill>
                  <a:srgbClr val="000000"/>
                </a:solidFill>
                <a:cs typeface="Segoe UI Light" panose="020B0502040204020203" pitchFamily="34" charset="0"/>
              </a:rPr>
              <a:t>NAV, GP e la pianificazione di spostare il loro ERP verso il cloud e le soluzioni CRM </a:t>
            </a:r>
            <a:r>
              <a:rPr lang="it-IT" sz="1224" dirty="0">
                <a:solidFill>
                  <a:srgbClr val="000000"/>
                </a:solidFill>
                <a:cs typeface="Segoe UI Light" panose="020B0502040204020203" pitchFamily="34" charset="0"/>
              </a:rPr>
              <a:t>possono convergere il loro investimento tecnologico in un unico piatto</a:t>
            </a:r>
            <a:endParaRPr lang="en-US" sz="1224" dirty="0">
              <a:solidFill>
                <a:srgbClr val="000000"/>
              </a:solidFill>
              <a:latin typeface="Segoe UI"/>
              <a:cs typeface="Segoe UI Light" panose="020B0502040204020203" pitchFamily="34" charset="0"/>
            </a:endParaRPr>
          </a:p>
          <a:p>
            <a:pPr marL="390592" indent="-285695" defTabSz="951121">
              <a:spcAft>
                <a:spcPts val="306"/>
              </a:spcAft>
              <a:buClr>
                <a:schemeClr val="tx2"/>
              </a:buClr>
              <a:buFont typeface="Arial" panose="020B0604020202020204" pitchFamily="34" charset="0"/>
              <a:buChar char="•"/>
              <a:defRPr/>
            </a:pPr>
            <a:r>
              <a:rPr lang="it-IT" sz="1224" dirty="0">
                <a:solidFill>
                  <a:srgbClr val="000000"/>
                </a:solidFill>
                <a:cs typeface="Segoe UI Light" panose="020B0502040204020203" pitchFamily="34" charset="0"/>
              </a:rPr>
              <a:t>I clienti con prodotti </a:t>
            </a:r>
            <a:r>
              <a:rPr lang="it-IT" sz="1224" b="1" dirty="0">
                <a:solidFill>
                  <a:srgbClr val="000000"/>
                </a:solidFill>
                <a:cs typeface="Segoe UI Light" panose="020B0502040204020203" pitchFamily="34" charset="0"/>
              </a:rPr>
              <a:t>CRM</a:t>
            </a:r>
            <a:r>
              <a:rPr lang="it-IT" sz="1224" dirty="0">
                <a:solidFill>
                  <a:srgbClr val="000000"/>
                </a:solidFill>
                <a:cs typeface="Segoe UI Light" panose="020B0502040204020203" pitchFamily="34" charset="0"/>
              </a:rPr>
              <a:t> e </a:t>
            </a:r>
            <a:r>
              <a:rPr lang="it-IT" sz="1224" b="1" dirty="0">
                <a:solidFill>
                  <a:srgbClr val="000000"/>
                </a:solidFill>
                <a:cs typeface="Segoe UI Light" panose="020B0502040204020203" pitchFamily="34" charset="0"/>
              </a:rPr>
              <a:t>OCM legacy </a:t>
            </a:r>
            <a:r>
              <a:rPr lang="it-IT" sz="1224" dirty="0">
                <a:solidFill>
                  <a:srgbClr val="000000"/>
                </a:solidFill>
                <a:cs typeface="Segoe UI Light" panose="020B0502040204020203" pitchFamily="34" charset="0"/>
              </a:rPr>
              <a:t>devono avere una roadmap per passare a Dynamics 365 Sales </a:t>
            </a:r>
            <a:endParaRPr lang="en-US" sz="1224" dirty="0">
              <a:solidFill>
                <a:srgbClr val="000000"/>
              </a:solidFill>
              <a:latin typeface="Segoe UI"/>
              <a:cs typeface="Segoe UI Light" panose="020B0502040204020203" pitchFamily="34" charset="0"/>
            </a:endParaRPr>
          </a:p>
        </p:txBody>
      </p:sp>
      <p:sp>
        <p:nvSpPr>
          <p:cNvPr id="25" name="TextBox 24">
            <a:extLst>
              <a:ext uri="{FF2B5EF4-FFF2-40B4-BE49-F238E27FC236}">
                <a16:creationId xmlns:a16="http://schemas.microsoft.com/office/drawing/2014/main" id="{284DE195-BEC4-4A6D-BD06-F7C450D0CAB1}"/>
              </a:ext>
            </a:extLst>
          </p:cNvPr>
          <p:cNvSpPr txBox="1"/>
          <p:nvPr/>
        </p:nvSpPr>
        <p:spPr>
          <a:xfrm>
            <a:off x="8233402" y="3510830"/>
            <a:ext cx="791734" cy="1079088"/>
          </a:xfrm>
          <a:prstGeom prst="rect">
            <a:avLst/>
          </a:prstGeom>
          <a:noFill/>
        </p:spPr>
        <p:txBody>
          <a:bodyPr wrap="square" lIns="186494" tIns="149196" rIns="186494" bIns="149196" rtlCol="0">
            <a:spAutoFit/>
          </a:bodyPr>
          <a:lstStyle/>
          <a:p>
            <a:pPr defTabSz="932418">
              <a:lnSpc>
                <a:spcPct val="90000"/>
              </a:lnSpc>
              <a:spcAft>
                <a:spcPts val="612"/>
              </a:spcAft>
              <a:defRPr/>
            </a:pPr>
            <a:r>
              <a:rPr lang="en-US" sz="5506">
                <a:solidFill>
                  <a:schemeClr val="accent1"/>
                </a:solidFill>
                <a:latin typeface="Segoe UI Semibold" panose="020B0702040204020203" pitchFamily="34" charset="0"/>
                <a:cs typeface="Segoe UI Semibold" panose="020B0702040204020203" pitchFamily="34" charset="0"/>
              </a:rPr>
              <a:t>3</a:t>
            </a:r>
          </a:p>
        </p:txBody>
      </p:sp>
      <p:sp>
        <p:nvSpPr>
          <p:cNvPr id="26" name="TextBox 25">
            <a:extLst>
              <a:ext uri="{FF2B5EF4-FFF2-40B4-BE49-F238E27FC236}">
                <a16:creationId xmlns:a16="http://schemas.microsoft.com/office/drawing/2014/main" id="{674A1955-82E6-486E-AD75-DB79610BA022}"/>
              </a:ext>
            </a:extLst>
          </p:cNvPr>
          <p:cNvSpPr txBox="1"/>
          <p:nvPr/>
        </p:nvSpPr>
        <p:spPr>
          <a:xfrm>
            <a:off x="8770247" y="3654589"/>
            <a:ext cx="2762428" cy="555531"/>
          </a:xfrm>
          <a:prstGeom prst="rect">
            <a:avLst/>
          </a:prstGeom>
          <a:noFill/>
        </p:spPr>
        <p:txBody>
          <a:bodyPr wrap="square" lIns="186494" tIns="149196" rIns="186494" bIns="149196" rtlCol="0">
            <a:spAutoFit/>
          </a:bodyPr>
          <a:lstStyle/>
          <a:p>
            <a:pPr defTabSz="932418">
              <a:lnSpc>
                <a:spcPct val="90000"/>
              </a:lnSpc>
              <a:spcAft>
                <a:spcPts val="612"/>
              </a:spcAft>
              <a:defRPr/>
            </a:pPr>
            <a:r>
              <a:rPr lang="en-US" sz="1836">
                <a:solidFill>
                  <a:schemeClr val="accent1"/>
                </a:solidFill>
                <a:latin typeface="Segoe UI Semibold"/>
              </a:rPr>
              <a:t>Use market moments</a:t>
            </a:r>
          </a:p>
        </p:txBody>
      </p:sp>
      <p:sp>
        <p:nvSpPr>
          <p:cNvPr id="27" name="TextBox 26">
            <a:extLst>
              <a:ext uri="{FF2B5EF4-FFF2-40B4-BE49-F238E27FC236}">
                <a16:creationId xmlns:a16="http://schemas.microsoft.com/office/drawing/2014/main" id="{C421175F-D54E-46BF-9F62-30950E5F783E}"/>
              </a:ext>
            </a:extLst>
          </p:cNvPr>
          <p:cNvSpPr txBox="1"/>
          <p:nvPr/>
        </p:nvSpPr>
        <p:spPr>
          <a:xfrm>
            <a:off x="8007471" y="4354908"/>
            <a:ext cx="4020598" cy="2263382"/>
          </a:xfrm>
          <a:prstGeom prst="rect">
            <a:avLst/>
          </a:prstGeom>
          <a:noFill/>
        </p:spPr>
        <p:txBody>
          <a:bodyPr wrap="square" lIns="186494" tIns="149196" rIns="186494" bIns="149196" rtlCol="0">
            <a:spAutoFit/>
          </a:bodyPr>
          <a:lstStyle/>
          <a:p>
            <a:pPr marL="390592" indent="-285695" defTabSz="951121">
              <a:spcAft>
                <a:spcPts val="306"/>
              </a:spcAft>
              <a:buClr>
                <a:schemeClr val="tx2"/>
              </a:buClr>
              <a:buFont typeface="Arial" panose="020B0604020202020204" pitchFamily="34" charset="0"/>
              <a:buChar char="•"/>
              <a:defRPr/>
            </a:pPr>
            <a:r>
              <a:rPr lang="it-IT" sz="1200" b="1" kern="0" dirty="0">
                <a:solidFill>
                  <a:srgbClr val="373737"/>
                </a:solidFill>
                <a:cs typeface="Segoe UI"/>
              </a:rPr>
              <a:t>L'aumento della produttività del venditore</a:t>
            </a:r>
            <a:r>
              <a:rPr lang="it-IT" sz="1200" kern="0" dirty="0">
                <a:solidFill>
                  <a:srgbClr val="373737"/>
                </a:solidFill>
                <a:cs typeface="Segoe UI"/>
              </a:rPr>
              <a:t> con l'automazione delle vendite e gli strumenti integrati è in cima ai problemi di molte SMB’s e sta rallentando la loro crescita aziendale
</a:t>
            </a:r>
            <a:r>
              <a:rPr lang="it-IT" sz="1200" b="1" kern="0" dirty="0">
                <a:solidFill>
                  <a:srgbClr val="373737"/>
                </a:solidFill>
                <a:cs typeface="Segoe UI"/>
              </a:rPr>
              <a:t>Aziende senza un processo di vendita ben definito </a:t>
            </a:r>
            <a:r>
              <a:rPr lang="it-IT" sz="1200" kern="0" dirty="0">
                <a:solidFill>
                  <a:srgbClr val="373737"/>
                </a:solidFill>
                <a:cs typeface="Segoe UI"/>
              </a:rPr>
              <a:t>e venditori che non hanno chiaro ciò che ci si aspetta</a:t>
            </a:r>
            <a:endParaRPr lang="en-US" sz="1200" kern="0" dirty="0">
              <a:solidFill>
                <a:srgbClr val="373737"/>
              </a:solidFill>
              <a:cs typeface="Segoe UI"/>
            </a:endParaRPr>
          </a:p>
          <a:p>
            <a:pPr marL="390592" indent="-285695" defTabSz="951121">
              <a:spcAft>
                <a:spcPts val="306"/>
              </a:spcAft>
              <a:buClr>
                <a:schemeClr val="tx2"/>
              </a:buClr>
              <a:buFont typeface="Arial" panose="020B0604020202020204" pitchFamily="34" charset="0"/>
              <a:buChar char="•"/>
              <a:defRPr/>
            </a:pPr>
            <a:r>
              <a:rPr lang="it-IT" sz="1200" kern="0" dirty="0">
                <a:solidFill>
                  <a:srgbClr val="373737"/>
                </a:solidFill>
                <a:cs typeface="Segoe UI"/>
              </a:rPr>
              <a:t>Interazioni </a:t>
            </a:r>
            <a:r>
              <a:rPr lang="it-IT" sz="1200" b="1" kern="0" dirty="0">
                <a:solidFill>
                  <a:srgbClr val="373737"/>
                </a:solidFill>
                <a:cs typeface="Segoe UI"/>
              </a:rPr>
              <a:t>personalizzate</a:t>
            </a:r>
            <a:r>
              <a:rPr lang="it-IT" sz="1200" kern="0" dirty="0">
                <a:solidFill>
                  <a:srgbClr val="373737"/>
                </a:solidFill>
                <a:cs typeface="Segoe UI"/>
              </a:rPr>
              <a:t> e basate sul valore previste dagli acquirenti
</a:t>
            </a:r>
            <a:endParaRPr lang="en-US" sz="1200" kern="0" dirty="0">
              <a:solidFill>
                <a:srgbClr val="373737"/>
              </a:solidFill>
              <a:cs typeface="Segoe UI"/>
            </a:endParaRPr>
          </a:p>
        </p:txBody>
      </p:sp>
      <p:sp>
        <p:nvSpPr>
          <p:cNvPr id="28" name="people_12" title="Icon of three people">
            <a:extLst>
              <a:ext uri="{FF2B5EF4-FFF2-40B4-BE49-F238E27FC236}">
                <a16:creationId xmlns:a16="http://schemas.microsoft.com/office/drawing/2014/main" id="{20CBC5E7-305C-464A-8438-4593B1F89609}"/>
              </a:ext>
            </a:extLst>
          </p:cNvPr>
          <p:cNvSpPr>
            <a:spLocks noChangeAspect="1" noEditPoints="1"/>
          </p:cNvSpPr>
          <p:nvPr/>
        </p:nvSpPr>
        <p:spPr bwMode="auto">
          <a:xfrm>
            <a:off x="1473405" y="2211430"/>
            <a:ext cx="660410" cy="563446"/>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32418">
              <a:defRPr/>
            </a:pPr>
            <a:endParaRPr lang="en-US" sz="1836">
              <a:solidFill>
                <a:srgbClr val="282828"/>
              </a:solidFill>
              <a:latin typeface="Segoe UI"/>
            </a:endParaRPr>
          </a:p>
        </p:txBody>
      </p:sp>
      <p:grpSp>
        <p:nvGrpSpPr>
          <p:cNvPr id="6" name="Group 5">
            <a:extLst>
              <a:ext uri="{FF2B5EF4-FFF2-40B4-BE49-F238E27FC236}">
                <a16:creationId xmlns:a16="http://schemas.microsoft.com/office/drawing/2014/main" id="{9B64CB4B-F7D7-4F93-93A7-BB32C0E1331E}"/>
              </a:ext>
            </a:extLst>
          </p:cNvPr>
          <p:cNvGrpSpPr/>
          <p:nvPr/>
        </p:nvGrpSpPr>
        <p:grpSpPr>
          <a:xfrm>
            <a:off x="5065375" y="1799947"/>
            <a:ext cx="1451501" cy="1451501"/>
            <a:chOff x="4342558" y="1764579"/>
            <a:chExt cx="1423370" cy="1423370"/>
          </a:xfrm>
          <a:solidFill>
            <a:schemeClr val="accent1"/>
          </a:solidFill>
        </p:grpSpPr>
        <p:sp>
          <p:nvSpPr>
            <p:cNvPr id="13" name="Oval 12">
              <a:extLst>
                <a:ext uri="{FF2B5EF4-FFF2-40B4-BE49-F238E27FC236}">
                  <a16:creationId xmlns:a16="http://schemas.microsoft.com/office/drawing/2014/main" id="{B1643DCF-3838-4DA3-8A1B-B7472814C4CC}"/>
                </a:ext>
              </a:extLst>
            </p:cNvPr>
            <p:cNvSpPr/>
            <p:nvPr/>
          </p:nvSpPr>
          <p:spPr bwMode="auto">
            <a:xfrm>
              <a:off x="4342558" y="1764579"/>
              <a:ext cx="1423370" cy="142337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9" name="desktop" title="a desktop PC">
              <a:extLst>
                <a:ext uri="{FF2B5EF4-FFF2-40B4-BE49-F238E27FC236}">
                  <a16:creationId xmlns:a16="http://schemas.microsoft.com/office/drawing/2014/main" id="{AF07EC77-F390-4D98-B271-0CDE47E14291}"/>
                </a:ext>
              </a:extLst>
            </p:cNvPr>
            <p:cNvSpPr>
              <a:spLocks noChangeAspect="1" noEditPoints="1"/>
            </p:cNvSpPr>
            <p:nvPr/>
          </p:nvSpPr>
          <p:spPr bwMode="auto">
            <a:xfrm>
              <a:off x="4773394" y="2168086"/>
              <a:ext cx="561698" cy="552527"/>
            </a:xfrm>
            <a:custGeom>
              <a:avLst/>
              <a:gdLst>
                <a:gd name="T0" fmla="*/ 245 w 245"/>
                <a:gd name="T1" fmla="*/ 67 h 241"/>
                <a:gd name="T2" fmla="*/ 245 w 245"/>
                <a:gd name="T3" fmla="*/ 138 h 241"/>
                <a:gd name="T4" fmla="*/ 0 w 245"/>
                <a:gd name="T5" fmla="*/ 138 h 241"/>
                <a:gd name="T6" fmla="*/ 0 w 245"/>
                <a:gd name="T7" fmla="*/ 0 h 241"/>
                <a:gd name="T8" fmla="*/ 245 w 245"/>
                <a:gd name="T9" fmla="*/ 0 h 241"/>
                <a:gd name="T10" fmla="*/ 245 w 245"/>
                <a:gd name="T11" fmla="*/ 67 h 241"/>
                <a:gd name="T12" fmla="*/ 224 w 245"/>
                <a:gd name="T13" fmla="*/ 222 h 241"/>
                <a:gd name="T14" fmla="*/ 212 w 245"/>
                <a:gd name="T15" fmla="*/ 204 h 241"/>
                <a:gd name="T16" fmla="*/ 33 w 245"/>
                <a:gd name="T17" fmla="*/ 204 h 241"/>
                <a:gd name="T18" fmla="*/ 7 w 245"/>
                <a:gd name="T19" fmla="*/ 241 h 241"/>
                <a:gd name="T20" fmla="*/ 238 w 245"/>
                <a:gd name="T21" fmla="*/ 241 h 241"/>
                <a:gd name="T22" fmla="*/ 224 w 245"/>
                <a:gd name="T23" fmla="*/ 222 h 241"/>
                <a:gd name="T24" fmla="*/ 79 w 245"/>
                <a:gd name="T25" fmla="*/ 172 h 241"/>
                <a:gd name="T26" fmla="*/ 165 w 245"/>
                <a:gd name="T27" fmla="*/ 172 h 241"/>
                <a:gd name="T28" fmla="*/ 123 w 245"/>
                <a:gd name="T29" fmla="*/ 139 h 241"/>
                <a:gd name="T30" fmla="*/ 123 w 245"/>
                <a:gd name="T31" fmla="*/ 17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5" h="241">
                  <a:moveTo>
                    <a:pt x="245" y="67"/>
                  </a:moveTo>
                  <a:lnTo>
                    <a:pt x="245" y="138"/>
                  </a:lnTo>
                  <a:lnTo>
                    <a:pt x="0" y="138"/>
                  </a:lnTo>
                  <a:lnTo>
                    <a:pt x="0" y="0"/>
                  </a:lnTo>
                  <a:lnTo>
                    <a:pt x="245" y="0"/>
                  </a:lnTo>
                  <a:lnTo>
                    <a:pt x="245" y="67"/>
                  </a:lnTo>
                  <a:moveTo>
                    <a:pt x="224" y="222"/>
                  </a:moveTo>
                  <a:lnTo>
                    <a:pt x="212" y="204"/>
                  </a:lnTo>
                  <a:lnTo>
                    <a:pt x="33" y="204"/>
                  </a:lnTo>
                  <a:lnTo>
                    <a:pt x="7" y="241"/>
                  </a:lnTo>
                  <a:lnTo>
                    <a:pt x="238" y="241"/>
                  </a:lnTo>
                  <a:lnTo>
                    <a:pt x="224" y="222"/>
                  </a:lnTo>
                  <a:moveTo>
                    <a:pt x="79" y="172"/>
                  </a:moveTo>
                  <a:lnTo>
                    <a:pt x="165" y="172"/>
                  </a:lnTo>
                  <a:moveTo>
                    <a:pt x="123" y="139"/>
                  </a:moveTo>
                  <a:lnTo>
                    <a:pt x="123" y="171"/>
                  </a:lnTo>
                </a:path>
              </a:pathLst>
            </a:custGeom>
            <a:grpFill/>
            <a:ln w="15875" cap="sq">
              <a:solidFill>
                <a:schemeClr val="bg1"/>
              </a:solidFill>
              <a:prstDash val="solid"/>
              <a:miter lim="800000"/>
              <a:headEnd/>
              <a:tailEnd/>
            </a:ln>
          </p:spPr>
          <p:txBody>
            <a:bodyPr vert="horz" wrap="square" lIns="93247" tIns="46623" rIns="93247" bIns="46623" numCol="1" anchor="t" anchorCtr="0" compatLnSpc="1">
              <a:prstTxWarp prst="textNoShape">
                <a:avLst/>
              </a:prstTxWarp>
            </a:bodyPr>
            <a:lstStyle/>
            <a:p>
              <a:pPr defTabSz="932418">
                <a:defRPr/>
              </a:pPr>
              <a:endParaRPr lang="en-US" sz="1836">
                <a:gradFill>
                  <a:gsLst>
                    <a:gs pos="0">
                      <a:srgbClr val="505050"/>
                    </a:gs>
                    <a:gs pos="100000">
                      <a:srgbClr val="505050"/>
                    </a:gs>
                  </a:gsLst>
                </a:gradFill>
                <a:latin typeface="Segoe UI"/>
              </a:endParaRPr>
            </a:p>
          </p:txBody>
        </p:sp>
      </p:grpSp>
      <p:grpSp>
        <p:nvGrpSpPr>
          <p:cNvPr id="4" name="Group 3">
            <a:extLst>
              <a:ext uri="{FF2B5EF4-FFF2-40B4-BE49-F238E27FC236}">
                <a16:creationId xmlns:a16="http://schemas.microsoft.com/office/drawing/2014/main" id="{14E2DDCC-4667-4BA1-94DF-481122A65794}"/>
              </a:ext>
            </a:extLst>
          </p:cNvPr>
          <p:cNvGrpSpPr/>
          <p:nvPr/>
        </p:nvGrpSpPr>
        <p:grpSpPr>
          <a:xfrm>
            <a:off x="9058902" y="1793365"/>
            <a:ext cx="1451501" cy="1451501"/>
            <a:chOff x="9549430" y="1758124"/>
            <a:chExt cx="1423370" cy="1423370"/>
          </a:xfrm>
          <a:solidFill>
            <a:schemeClr val="accent1"/>
          </a:solidFill>
        </p:grpSpPr>
        <p:sp>
          <p:nvSpPr>
            <p:cNvPr id="15" name="Oval 14">
              <a:extLst>
                <a:ext uri="{FF2B5EF4-FFF2-40B4-BE49-F238E27FC236}">
                  <a16:creationId xmlns:a16="http://schemas.microsoft.com/office/drawing/2014/main" id="{9E212C71-8D54-488C-8D9E-814502F6E736}"/>
                </a:ext>
              </a:extLst>
            </p:cNvPr>
            <p:cNvSpPr/>
            <p:nvPr/>
          </p:nvSpPr>
          <p:spPr bwMode="auto">
            <a:xfrm>
              <a:off x="9549430" y="1758124"/>
              <a:ext cx="1423370" cy="142337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0" name="Ribbon2_F19B" title="Icon of a star shaped ribbon">
              <a:extLst>
                <a:ext uri="{FF2B5EF4-FFF2-40B4-BE49-F238E27FC236}">
                  <a16:creationId xmlns:a16="http://schemas.microsoft.com/office/drawing/2014/main" id="{212016C8-5F39-49F1-95DC-50077745C7A5}"/>
                </a:ext>
              </a:extLst>
            </p:cNvPr>
            <p:cNvSpPr>
              <a:spLocks noChangeAspect="1" noEditPoints="1"/>
            </p:cNvSpPr>
            <p:nvPr/>
          </p:nvSpPr>
          <p:spPr bwMode="auto">
            <a:xfrm>
              <a:off x="9985891" y="2084285"/>
              <a:ext cx="550448" cy="770930"/>
            </a:xfrm>
            <a:custGeom>
              <a:avLst/>
              <a:gdLst>
                <a:gd name="T0" fmla="*/ 1621 w 2495"/>
                <a:gd name="T1" fmla="*/ 1247 h 3493"/>
                <a:gd name="T2" fmla="*/ 1247 w 2495"/>
                <a:gd name="T3" fmla="*/ 1621 h 3493"/>
                <a:gd name="T4" fmla="*/ 873 w 2495"/>
                <a:gd name="T5" fmla="*/ 1247 h 3493"/>
                <a:gd name="T6" fmla="*/ 1247 w 2495"/>
                <a:gd name="T7" fmla="*/ 873 h 3493"/>
                <a:gd name="T8" fmla="*/ 1621 w 2495"/>
                <a:gd name="T9" fmla="*/ 1247 h 3493"/>
                <a:gd name="T10" fmla="*/ 2495 w 2495"/>
                <a:gd name="T11" fmla="*/ 1247 h 3493"/>
                <a:gd name="T12" fmla="*/ 2120 w 2495"/>
                <a:gd name="T13" fmla="*/ 873 h 3493"/>
                <a:gd name="T14" fmla="*/ 2120 w 2495"/>
                <a:gd name="T15" fmla="*/ 374 h 3493"/>
                <a:gd name="T16" fmla="*/ 1621 w 2495"/>
                <a:gd name="T17" fmla="*/ 374 h 3493"/>
                <a:gd name="T18" fmla="*/ 1247 w 2495"/>
                <a:gd name="T19" fmla="*/ 0 h 3493"/>
                <a:gd name="T20" fmla="*/ 873 w 2495"/>
                <a:gd name="T21" fmla="*/ 374 h 3493"/>
                <a:gd name="T22" fmla="*/ 374 w 2495"/>
                <a:gd name="T23" fmla="*/ 374 h 3493"/>
                <a:gd name="T24" fmla="*/ 374 w 2495"/>
                <a:gd name="T25" fmla="*/ 873 h 3493"/>
                <a:gd name="T26" fmla="*/ 0 w 2495"/>
                <a:gd name="T27" fmla="*/ 1247 h 3493"/>
                <a:gd name="T28" fmla="*/ 374 w 2495"/>
                <a:gd name="T29" fmla="*/ 1621 h 3493"/>
                <a:gd name="T30" fmla="*/ 374 w 2495"/>
                <a:gd name="T31" fmla="*/ 2120 h 3493"/>
                <a:gd name="T32" fmla="*/ 873 w 2495"/>
                <a:gd name="T33" fmla="*/ 2120 h 3493"/>
                <a:gd name="T34" fmla="*/ 1247 w 2495"/>
                <a:gd name="T35" fmla="*/ 2495 h 3493"/>
                <a:gd name="T36" fmla="*/ 1621 w 2495"/>
                <a:gd name="T37" fmla="*/ 2120 h 3493"/>
                <a:gd name="T38" fmla="*/ 2120 w 2495"/>
                <a:gd name="T39" fmla="*/ 2120 h 3493"/>
                <a:gd name="T40" fmla="*/ 2120 w 2495"/>
                <a:gd name="T41" fmla="*/ 1621 h 3493"/>
                <a:gd name="T42" fmla="*/ 2495 w 2495"/>
                <a:gd name="T43" fmla="*/ 1247 h 3493"/>
                <a:gd name="T44" fmla="*/ 1247 w 2495"/>
                <a:gd name="T45" fmla="*/ 2495 h 3493"/>
                <a:gd name="T46" fmla="*/ 1497 w 2495"/>
                <a:gd name="T47" fmla="*/ 3493 h 3493"/>
                <a:gd name="T48" fmla="*/ 2245 w 2495"/>
                <a:gd name="T49" fmla="*/ 3243 h 3493"/>
                <a:gd name="T50" fmla="*/ 1964 w 2495"/>
                <a:gd name="T51" fmla="*/ 2120 h 3493"/>
                <a:gd name="T52" fmla="*/ 530 w 2495"/>
                <a:gd name="T53" fmla="*/ 2120 h 3493"/>
                <a:gd name="T54" fmla="*/ 249 w 2495"/>
                <a:gd name="T55" fmla="*/ 3243 h 3493"/>
                <a:gd name="T56" fmla="*/ 998 w 2495"/>
                <a:gd name="T57" fmla="*/ 3493 h 3493"/>
                <a:gd name="T58" fmla="*/ 1247 w 2495"/>
                <a:gd name="T59" fmla="*/ 2495 h 3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5" h="3493">
                  <a:moveTo>
                    <a:pt x="1621" y="1247"/>
                  </a:moveTo>
                  <a:cubicBezTo>
                    <a:pt x="1621" y="1454"/>
                    <a:pt x="1454" y="1621"/>
                    <a:pt x="1247" y="1621"/>
                  </a:cubicBezTo>
                  <a:cubicBezTo>
                    <a:pt x="1040" y="1621"/>
                    <a:pt x="873" y="1454"/>
                    <a:pt x="873" y="1247"/>
                  </a:cubicBezTo>
                  <a:cubicBezTo>
                    <a:pt x="873" y="1040"/>
                    <a:pt x="1040" y="873"/>
                    <a:pt x="1247" y="873"/>
                  </a:cubicBezTo>
                  <a:cubicBezTo>
                    <a:pt x="1454" y="873"/>
                    <a:pt x="1621" y="1040"/>
                    <a:pt x="1621" y="1247"/>
                  </a:cubicBezTo>
                  <a:close/>
                  <a:moveTo>
                    <a:pt x="2495" y="1247"/>
                  </a:moveTo>
                  <a:cubicBezTo>
                    <a:pt x="2120" y="873"/>
                    <a:pt x="2120" y="873"/>
                    <a:pt x="2120" y="873"/>
                  </a:cubicBezTo>
                  <a:cubicBezTo>
                    <a:pt x="2120" y="374"/>
                    <a:pt x="2120" y="374"/>
                    <a:pt x="2120" y="374"/>
                  </a:cubicBezTo>
                  <a:cubicBezTo>
                    <a:pt x="1621" y="374"/>
                    <a:pt x="1621" y="374"/>
                    <a:pt x="1621" y="374"/>
                  </a:cubicBezTo>
                  <a:cubicBezTo>
                    <a:pt x="1247" y="0"/>
                    <a:pt x="1247" y="0"/>
                    <a:pt x="1247" y="0"/>
                  </a:cubicBezTo>
                  <a:cubicBezTo>
                    <a:pt x="873" y="374"/>
                    <a:pt x="873" y="374"/>
                    <a:pt x="873" y="374"/>
                  </a:cubicBezTo>
                  <a:cubicBezTo>
                    <a:pt x="374" y="374"/>
                    <a:pt x="374" y="374"/>
                    <a:pt x="374" y="374"/>
                  </a:cubicBezTo>
                  <a:cubicBezTo>
                    <a:pt x="374" y="873"/>
                    <a:pt x="374" y="873"/>
                    <a:pt x="374" y="873"/>
                  </a:cubicBezTo>
                  <a:cubicBezTo>
                    <a:pt x="0" y="1247"/>
                    <a:pt x="0" y="1247"/>
                    <a:pt x="0" y="1247"/>
                  </a:cubicBezTo>
                  <a:cubicBezTo>
                    <a:pt x="374" y="1621"/>
                    <a:pt x="374" y="1621"/>
                    <a:pt x="374" y="1621"/>
                  </a:cubicBezTo>
                  <a:cubicBezTo>
                    <a:pt x="374" y="2120"/>
                    <a:pt x="374" y="2120"/>
                    <a:pt x="374" y="2120"/>
                  </a:cubicBezTo>
                  <a:cubicBezTo>
                    <a:pt x="873" y="2120"/>
                    <a:pt x="873" y="2120"/>
                    <a:pt x="873" y="2120"/>
                  </a:cubicBezTo>
                  <a:cubicBezTo>
                    <a:pt x="1247" y="2495"/>
                    <a:pt x="1247" y="2495"/>
                    <a:pt x="1247" y="2495"/>
                  </a:cubicBezTo>
                  <a:cubicBezTo>
                    <a:pt x="1621" y="2120"/>
                    <a:pt x="1621" y="2120"/>
                    <a:pt x="1621" y="2120"/>
                  </a:cubicBezTo>
                  <a:cubicBezTo>
                    <a:pt x="2120" y="2120"/>
                    <a:pt x="2120" y="2120"/>
                    <a:pt x="2120" y="2120"/>
                  </a:cubicBezTo>
                  <a:cubicBezTo>
                    <a:pt x="2120" y="1621"/>
                    <a:pt x="2120" y="1621"/>
                    <a:pt x="2120" y="1621"/>
                  </a:cubicBezTo>
                  <a:lnTo>
                    <a:pt x="2495" y="1247"/>
                  </a:lnTo>
                  <a:close/>
                  <a:moveTo>
                    <a:pt x="1247" y="2495"/>
                  </a:moveTo>
                  <a:cubicBezTo>
                    <a:pt x="1497" y="3493"/>
                    <a:pt x="1497" y="3493"/>
                    <a:pt x="1497" y="3493"/>
                  </a:cubicBezTo>
                  <a:cubicBezTo>
                    <a:pt x="2245" y="3243"/>
                    <a:pt x="2245" y="3243"/>
                    <a:pt x="2245" y="3243"/>
                  </a:cubicBezTo>
                  <a:cubicBezTo>
                    <a:pt x="1964" y="2120"/>
                    <a:pt x="1964" y="2120"/>
                    <a:pt x="1964" y="2120"/>
                  </a:cubicBezTo>
                  <a:moveTo>
                    <a:pt x="530" y="2120"/>
                  </a:moveTo>
                  <a:cubicBezTo>
                    <a:pt x="249" y="3243"/>
                    <a:pt x="249" y="3243"/>
                    <a:pt x="249" y="3243"/>
                  </a:cubicBezTo>
                  <a:cubicBezTo>
                    <a:pt x="998" y="3493"/>
                    <a:pt x="998" y="3493"/>
                    <a:pt x="998" y="3493"/>
                  </a:cubicBezTo>
                  <a:cubicBezTo>
                    <a:pt x="1247" y="2495"/>
                    <a:pt x="1247" y="2495"/>
                    <a:pt x="1247" y="2495"/>
                  </a:cubicBezTo>
                </a:path>
              </a:pathLst>
            </a:custGeom>
            <a:grpFill/>
            <a:ln w="15875" cap="sq">
              <a:solidFill>
                <a:schemeClr val="bg1"/>
              </a:solidFill>
              <a:prstDash val="solid"/>
              <a:miter lim="800000"/>
              <a:headEnd/>
              <a:tailEnd/>
            </a:ln>
          </p:spPr>
          <p:txBody>
            <a:bodyPr vert="horz" wrap="square" lIns="93247" tIns="46623" rIns="93247" bIns="46623" numCol="1" anchor="t" anchorCtr="0" compatLnSpc="1">
              <a:prstTxWarp prst="textNoShape">
                <a:avLst/>
              </a:prstTxWarp>
            </a:bodyPr>
            <a:lstStyle/>
            <a:p>
              <a:pPr defTabSz="932418">
                <a:defRPr/>
              </a:pPr>
              <a:endParaRPr lang="en-US" sz="1836">
                <a:solidFill>
                  <a:srgbClr val="282828"/>
                </a:solidFill>
                <a:latin typeface="Segoe UI"/>
              </a:endParaRPr>
            </a:p>
          </p:txBody>
        </p:sp>
      </p:grpSp>
      <p:sp>
        <p:nvSpPr>
          <p:cNvPr id="3" name="Title 2">
            <a:extLst>
              <a:ext uri="{FF2B5EF4-FFF2-40B4-BE49-F238E27FC236}">
                <a16:creationId xmlns:a16="http://schemas.microsoft.com/office/drawing/2014/main" id="{B5714605-CB84-4D4B-A79F-ACDA84A4D57C}"/>
              </a:ext>
            </a:extLst>
          </p:cNvPr>
          <p:cNvSpPr>
            <a:spLocks noGrp="1"/>
          </p:cNvSpPr>
          <p:nvPr>
            <p:ph type="title"/>
          </p:nvPr>
        </p:nvSpPr>
        <p:spPr>
          <a:xfrm>
            <a:off x="468001" y="466731"/>
            <a:ext cx="11560070" cy="773002"/>
          </a:xfrm>
        </p:spPr>
        <p:txBody>
          <a:bodyPr vert="horz" wrap="square" lIns="0" tIns="0" rIns="0" bIns="0" rtlCol="0" anchor="t">
            <a:noAutofit/>
          </a:bodyPr>
          <a:lstStyle/>
          <a:p>
            <a:r>
              <a:rPr lang="en-US" sz="3264" dirty="0">
                <a:solidFill>
                  <a:schemeClr val="accent1"/>
                </a:solidFill>
                <a:latin typeface="Segoe UI Semibold" panose="020B0702040204020203" pitchFamily="34" charset="0"/>
                <a:cs typeface="Segoe UI Semibold" panose="020B0702040204020203" pitchFamily="34" charset="0"/>
              </a:rPr>
              <a:t>Dynamics 365 Sales </a:t>
            </a:r>
            <a:r>
              <a:rPr lang="en-US" sz="3264" dirty="0">
                <a:solidFill>
                  <a:schemeClr val="tx1"/>
                </a:solidFill>
                <a:latin typeface="Segoe UI Semibold" panose="020B0702040204020203" pitchFamily="34" charset="0"/>
                <a:cs typeface="Segoe UI Semibold" panose="020B0702040204020203" pitchFamily="34" charset="0"/>
              </a:rPr>
              <a:t>best practice di targeting per </a:t>
            </a:r>
            <a:r>
              <a:rPr lang="en-US" sz="3264" dirty="0" err="1">
                <a:solidFill>
                  <a:schemeClr val="tx1"/>
                </a:solidFill>
                <a:latin typeface="Segoe UI Semibold" panose="020B0702040204020203" pitchFamily="34" charset="0"/>
                <a:cs typeface="Segoe UI Semibold" panose="020B0702040204020203" pitchFamily="34" charset="0"/>
              </a:rPr>
              <a:t>i</a:t>
            </a:r>
            <a:r>
              <a:rPr lang="en-US" sz="3264" dirty="0">
                <a:solidFill>
                  <a:schemeClr val="tx1"/>
                </a:solidFill>
                <a:latin typeface="Segoe UI Semibold" panose="020B0702040204020203" pitchFamily="34" charset="0"/>
                <a:cs typeface="Segoe UI Semibold" panose="020B0702040204020203" pitchFamily="34" charset="0"/>
              </a:rPr>
              <a:t> </a:t>
            </a:r>
            <a:r>
              <a:rPr lang="en-US" sz="3264" dirty="0" err="1">
                <a:solidFill>
                  <a:schemeClr val="tx1"/>
                </a:solidFill>
                <a:latin typeface="Segoe UI Semibold" panose="020B0702040204020203" pitchFamily="34" charset="0"/>
                <a:cs typeface="Segoe UI Semibold" panose="020B0702040204020203" pitchFamily="34" charset="0"/>
              </a:rPr>
              <a:t>clienti</a:t>
            </a:r>
            <a:endParaRPr lang="en-US" sz="3264"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83152705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childTnLst>
                          </p:cTn>
                        </p:par>
                        <p:par>
                          <p:cTn id="16" fill="hold">
                            <p:stCondLst>
                              <p:cond delay="1000"/>
                            </p:stCondLst>
                            <p:childTnLst>
                              <p:par>
                                <p:cTn id="17" presetID="2" presetClass="entr" presetSubtype="8"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0-#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 presetClass="entr" presetSubtype="8"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0-#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par>
                          <p:cTn id="35" fill="hold">
                            <p:stCondLst>
                              <p:cond delay="3000"/>
                            </p:stCondLst>
                            <p:childTnLst>
                              <p:par>
                                <p:cTn id="36" presetID="2" presetClass="entr" presetSubtype="8"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500" fill="hold"/>
                                        <p:tgtEl>
                                          <p:spTgt spid="22"/>
                                        </p:tgtEl>
                                        <p:attrNameLst>
                                          <p:attrName>ppt_x</p:attrName>
                                        </p:attrNameLst>
                                      </p:cBhvr>
                                      <p:tavLst>
                                        <p:tav tm="0">
                                          <p:val>
                                            <p:strVal val="0-#ppt_w/2"/>
                                          </p:val>
                                        </p:tav>
                                        <p:tav tm="100000">
                                          <p:val>
                                            <p:strVal val="#ppt_x"/>
                                          </p:val>
                                        </p:tav>
                                      </p:tavLst>
                                    </p:anim>
                                    <p:anim calcmode="lin" valueType="num">
                                      <p:cBhvr additive="base">
                                        <p:cTn id="39" dur="500" fill="hold"/>
                                        <p:tgtEl>
                                          <p:spTgt spid="22"/>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2" presetClass="entr" presetSubtype="8"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0-#ppt_w/2"/>
                                          </p:val>
                                        </p:tav>
                                        <p:tav tm="100000">
                                          <p:val>
                                            <p:strVal val="#ppt_x"/>
                                          </p:val>
                                        </p:tav>
                                      </p:tavLst>
                                    </p:anim>
                                    <p:anim calcmode="lin" valueType="num">
                                      <p:cBhvr additive="base">
                                        <p:cTn id="44" dur="500" fill="hold"/>
                                        <p:tgtEl>
                                          <p:spTgt spid="23"/>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2" presetClass="entr" presetSubtype="8" fill="hold" grpId="0" nodeType="after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fill="hold"/>
                                        <p:tgtEl>
                                          <p:spTgt spid="24"/>
                                        </p:tgtEl>
                                        <p:attrNameLst>
                                          <p:attrName>ppt_x</p:attrName>
                                        </p:attrNameLst>
                                      </p:cBhvr>
                                      <p:tavLst>
                                        <p:tav tm="0">
                                          <p:val>
                                            <p:strVal val="0-#ppt_w/2"/>
                                          </p:val>
                                        </p:tav>
                                        <p:tav tm="100000">
                                          <p:val>
                                            <p:strVal val="#ppt_x"/>
                                          </p:val>
                                        </p:tav>
                                      </p:tavLst>
                                    </p:anim>
                                    <p:anim calcmode="lin" valueType="num">
                                      <p:cBhvr additive="base">
                                        <p:cTn id="49" dur="500" fill="hold"/>
                                        <p:tgtEl>
                                          <p:spTgt spid="24"/>
                                        </p:tgtEl>
                                        <p:attrNameLst>
                                          <p:attrName>ppt_y</p:attrName>
                                        </p:attrNameLst>
                                      </p:cBhvr>
                                      <p:tavLst>
                                        <p:tav tm="0">
                                          <p:val>
                                            <p:strVal val="#ppt_y"/>
                                          </p:val>
                                        </p:tav>
                                        <p:tav tm="100000">
                                          <p:val>
                                            <p:strVal val="#ppt_y"/>
                                          </p:val>
                                        </p:tav>
                                      </p:tavLst>
                                    </p:anim>
                                  </p:childTnLst>
                                </p:cTn>
                              </p:par>
                            </p:childTnLst>
                          </p:cTn>
                        </p:par>
                        <p:par>
                          <p:cTn id="50" fill="hold">
                            <p:stCondLst>
                              <p:cond delay="4500"/>
                            </p:stCondLst>
                            <p:childTnLst>
                              <p:par>
                                <p:cTn id="51" presetID="22" presetClass="entr" presetSubtype="8"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childTnLst>
                          </p:cTn>
                        </p:par>
                        <p:par>
                          <p:cTn id="54" fill="hold">
                            <p:stCondLst>
                              <p:cond delay="5000"/>
                            </p:stCondLst>
                            <p:childTnLst>
                              <p:par>
                                <p:cTn id="55" presetID="2" presetClass="entr" presetSubtype="8" fill="hold" grpId="0" nodeType="after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0-#ppt_w/2"/>
                                          </p:val>
                                        </p:tav>
                                        <p:tav tm="100000">
                                          <p:val>
                                            <p:strVal val="#ppt_x"/>
                                          </p:val>
                                        </p:tav>
                                      </p:tavLst>
                                    </p:anim>
                                    <p:anim calcmode="lin" valueType="num">
                                      <p:cBhvr additive="base">
                                        <p:cTn id="58" dur="500" fill="hold"/>
                                        <p:tgtEl>
                                          <p:spTgt spid="25"/>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grpId="0" nodeType="after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fill="hold"/>
                                        <p:tgtEl>
                                          <p:spTgt spid="26"/>
                                        </p:tgtEl>
                                        <p:attrNameLst>
                                          <p:attrName>ppt_x</p:attrName>
                                        </p:attrNameLst>
                                      </p:cBhvr>
                                      <p:tavLst>
                                        <p:tav tm="0">
                                          <p:val>
                                            <p:strVal val="0-#ppt_w/2"/>
                                          </p:val>
                                        </p:tav>
                                        <p:tav tm="100000">
                                          <p:val>
                                            <p:strVal val="#ppt_x"/>
                                          </p:val>
                                        </p:tav>
                                      </p:tavLst>
                                    </p:anim>
                                    <p:anim calcmode="lin" valueType="num">
                                      <p:cBhvr additive="base">
                                        <p:cTn id="63" dur="500" fill="hold"/>
                                        <p:tgtEl>
                                          <p:spTgt spid="26"/>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8"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0-#ppt_w/2"/>
                                          </p:val>
                                        </p:tav>
                                        <p:tav tm="100000">
                                          <p:val>
                                            <p:strVal val="#ppt_x"/>
                                          </p:val>
                                        </p:tav>
                                      </p:tavLst>
                                    </p:anim>
                                    <p:anim calcmode="lin" valueType="num">
                                      <p:cBhvr additive="base">
                                        <p:cTn id="68"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1" grpId="0" animBg="1"/>
      <p:bldP spid="12" grpId="0" animBg="1"/>
      <p:bldP spid="14" grpId="0" animBg="1"/>
      <p:bldP spid="18" grpId="0"/>
      <p:bldP spid="22" grpId="0"/>
      <p:bldP spid="23" grpId="0"/>
      <p:bldP spid="24" grpId="0"/>
      <p:bldP spid="25" grpId="0"/>
      <p:bldP spid="26" grpId="0"/>
      <p:bldP spid="27" grpId="0"/>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A160BFB-16E3-4ADE-8215-E99C8668D82A}"/>
              </a:ext>
            </a:extLst>
          </p:cNvPr>
          <p:cNvSpPr/>
          <p:nvPr/>
        </p:nvSpPr>
        <p:spPr bwMode="auto">
          <a:xfrm>
            <a:off x="350837" y="1481862"/>
            <a:ext cx="11750669" cy="5379401"/>
          </a:xfrm>
          <a:prstGeom prst="rect">
            <a:avLst/>
          </a:prstGeom>
          <a:solidFill>
            <a:schemeClr val="bg1">
              <a:lumMod val="95000"/>
            </a:schemeClr>
          </a:solidFill>
          <a:ln>
            <a:noFill/>
          </a:ln>
          <a:effectLst>
            <a:outerShdw blurRad="1905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47558" rIns="0" bIns="47558" numCol="1" rtlCol="0" anchor="ctr" anchorCtr="0" compatLnSpc="1">
            <a:prstTxWarp prst="textNoShape">
              <a:avLst/>
            </a:prstTxWarp>
          </a:bodyPr>
          <a:lstStyle/>
          <a:p>
            <a:pPr algn="ctr" defTabSz="950846" fontAlgn="base">
              <a:spcBef>
                <a:spcPct val="0"/>
              </a:spcBef>
              <a:spcAft>
                <a:spcPct val="0"/>
              </a:spcAft>
              <a:defRPr/>
            </a:pPr>
            <a:endParaRPr lang="en-IN" sz="2040" b="1">
              <a:solidFill>
                <a:srgbClr val="002050"/>
              </a:solidFill>
              <a:latin typeface="Segoe UI"/>
            </a:endParaRPr>
          </a:p>
        </p:txBody>
      </p:sp>
      <p:sp>
        <p:nvSpPr>
          <p:cNvPr id="2" name="Title 1">
            <a:extLst>
              <a:ext uri="{FF2B5EF4-FFF2-40B4-BE49-F238E27FC236}">
                <a16:creationId xmlns:a16="http://schemas.microsoft.com/office/drawing/2014/main" id="{DAF73C09-C18E-481F-92D6-29664335770D}"/>
              </a:ext>
            </a:extLst>
          </p:cNvPr>
          <p:cNvSpPr>
            <a:spLocks noGrp="1"/>
          </p:cNvSpPr>
          <p:nvPr>
            <p:ph type="title"/>
          </p:nvPr>
        </p:nvSpPr>
        <p:spPr>
          <a:xfrm>
            <a:off x="350837" y="305042"/>
            <a:ext cx="11533187" cy="830020"/>
          </a:xfrm>
        </p:spPr>
        <p:txBody>
          <a:bodyPr>
            <a:noAutofit/>
          </a:bodyPr>
          <a:lstStyle/>
          <a:p>
            <a:r>
              <a:rPr lang="en-US" sz="4080">
                <a:latin typeface="Segoe UI Semibold" panose="020B0702040204020203" pitchFamily="34" charset="0"/>
                <a:cs typeface="Segoe UI Semibold" panose="020B0702040204020203" pitchFamily="34" charset="0"/>
              </a:rPr>
              <a:t>When Sales Professional SKU is the right fit</a:t>
            </a:r>
          </a:p>
        </p:txBody>
      </p:sp>
      <p:graphicFrame>
        <p:nvGraphicFramePr>
          <p:cNvPr id="9" name="Table 8">
            <a:extLst>
              <a:ext uri="{FF2B5EF4-FFF2-40B4-BE49-F238E27FC236}">
                <a16:creationId xmlns:a16="http://schemas.microsoft.com/office/drawing/2014/main" id="{D5D8D404-19FE-41E4-AD13-FFAACEA44931}"/>
              </a:ext>
            </a:extLst>
          </p:cNvPr>
          <p:cNvGraphicFramePr>
            <a:graphicFrameLocks noGrp="1"/>
          </p:cNvGraphicFramePr>
          <p:nvPr>
            <p:extLst>
              <p:ext uri="{D42A27DB-BD31-4B8C-83A1-F6EECF244321}">
                <p14:modId xmlns:p14="http://schemas.microsoft.com/office/powerpoint/2010/main" val="1026738285"/>
              </p:ext>
            </p:extLst>
          </p:nvPr>
        </p:nvGraphicFramePr>
        <p:xfrm>
          <a:off x="981165" y="1455487"/>
          <a:ext cx="10906315" cy="5379402"/>
        </p:xfrm>
        <a:graphic>
          <a:graphicData uri="http://schemas.openxmlformats.org/drawingml/2006/table">
            <a:tbl>
              <a:tblPr firstRow="1" bandRow="1"/>
              <a:tblGrid>
                <a:gridCol w="1595555">
                  <a:extLst>
                    <a:ext uri="{9D8B030D-6E8A-4147-A177-3AD203B41FA5}">
                      <a16:colId xmlns:a16="http://schemas.microsoft.com/office/drawing/2014/main" val="3456745072"/>
                    </a:ext>
                  </a:extLst>
                </a:gridCol>
                <a:gridCol w="4655380">
                  <a:extLst>
                    <a:ext uri="{9D8B030D-6E8A-4147-A177-3AD203B41FA5}">
                      <a16:colId xmlns:a16="http://schemas.microsoft.com/office/drawing/2014/main" val="3323327443"/>
                    </a:ext>
                  </a:extLst>
                </a:gridCol>
                <a:gridCol w="4655380">
                  <a:extLst>
                    <a:ext uri="{9D8B030D-6E8A-4147-A177-3AD203B41FA5}">
                      <a16:colId xmlns:a16="http://schemas.microsoft.com/office/drawing/2014/main" val="2373163716"/>
                    </a:ext>
                  </a:extLst>
                </a:gridCol>
              </a:tblGrid>
              <a:tr h="310853">
                <a:tc>
                  <a:txBody>
                    <a:bodyPr/>
                    <a:lstStyle/>
                    <a:p>
                      <a:endParaRPr lang="en-US" sz="1200" b="1" dirty="0">
                        <a:solidFill>
                          <a:schemeClr val="tx1"/>
                        </a:solidFill>
                      </a:endParaRPr>
                    </a:p>
                  </a:txBody>
                  <a:tcPr marL="93247" marR="93247" marT="46623" marB="46623" anchor="ctr">
                    <a:lnL w="12700" cmpd="sng">
                      <a:noFill/>
                      <a:prstDash val="solid"/>
                    </a:lnL>
                    <a:lnR w="12700" cmpd="sng">
                      <a:noFill/>
                      <a:prstDash val="solid"/>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1"/>
                          </a:solidFill>
                          <a:effectLst/>
                          <a:uLnTx/>
                          <a:uFillTx/>
                          <a:latin typeface="Segoe UI Semibold" panose="020B0702040204020203" pitchFamily="34" charset="0"/>
                          <a:ea typeface="+mn-ea"/>
                          <a:cs typeface="Segoe UI Semibold" panose="020B0702040204020203" pitchFamily="34" charset="0"/>
                        </a:rPr>
                        <a:t>Dynamics 365  Sales Professional</a:t>
                      </a:r>
                    </a:p>
                  </a:txBody>
                  <a:tcPr marL="93247" marR="93247" marT="46623" marB="46623" anchor="ctr">
                    <a:lnL w="12700" cmpd="sng">
                      <a:noFill/>
                      <a:prstDash val="solid"/>
                    </a:lnL>
                    <a:lnR w="12700" cmpd="sng">
                      <a:noFill/>
                      <a:prstDash val="solid"/>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1"/>
                          </a:solidFill>
                          <a:effectLst/>
                          <a:uLnTx/>
                          <a:uFillTx/>
                          <a:latin typeface="Segoe UI Semibold" panose="020B0702040204020203" pitchFamily="34" charset="0"/>
                          <a:ea typeface="+mn-ea"/>
                          <a:cs typeface="Segoe UI Semibold" panose="020B0702040204020203" pitchFamily="34" charset="0"/>
                        </a:rPr>
                        <a:t>Dynamics 365 Sales Enterprise + LinkedIn</a:t>
                      </a:r>
                    </a:p>
                  </a:txBody>
                  <a:tcPr marL="93247" marR="93247" marT="0" marB="46623" anchor="ctr">
                    <a:lnL w="12700" cmpd="sng">
                      <a:noFill/>
                      <a:prstDash val="solid"/>
                    </a:lnL>
                    <a:lnR w="12700" cmpd="sng">
                      <a:noFill/>
                      <a:prstDash val="solid"/>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2210314"/>
                  </a:ext>
                </a:extLst>
              </a:tr>
              <a:tr h="466287">
                <a:tc>
                  <a:txBody>
                    <a:bodyPr/>
                    <a:lstStyle/>
                    <a:p>
                      <a:pPr algn="l"/>
                      <a:r>
                        <a:rPr lang="it-IT" sz="1200" b="1" dirty="0">
                          <a:solidFill>
                            <a:schemeClr val="tx1"/>
                          </a:solidFill>
                          <a:latin typeface="Segoe UI" panose="020B0502040204020203" pitchFamily="34" charset="0"/>
                          <a:cs typeface="Segoe UI" panose="020B0502040204020203" pitchFamily="34" charset="0"/>
                        </a:rPr>
                        <a:t>COMPLESSITÀ DEL PROCESSO DI VENDITA</a:t>
                      </a:r>
                      <a:endParaRPr lang="en-US" sz="1200" b="1" dirty="0">
                        <a:solidFill>
                          <a:schemeClr val="tx1"/>
                        </a:solidFill>
                        <a:latin typeface="Segoe UI" panose="020B0502040204020203" pitchFamily="34" charset="0"/>
                        <a:cs typeface="Segoe UI" panose="020B0502040204020203" pitchFamily="34" charset="0"/>
                      </a:endParaRPr>
                    </a:p>
                  </a:txBody>
                  <a:tcPr marL="93247" marR="93247" marT="46623" marB="4662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it-IT" sz="1200" b="0" dirty="0">
                          <a:solidFill>
                            <a:schemeClr val="tx1"/>
                          </a:solidFill>
                        </a:rPr>
                        <a:t>Semplici esigenze di automazione della forza vendita</a:t>
                      </a:r>
                      <a:endParaRPr lang="en-US" sz="1200" b="0" dirty="0">
                        <a:solidFill>
                          <a:schemeClr val="tx1"/>
                        </a:solidFill>
                      </a:endParaRPr>
                    </a:p>
                  </a:txBody>
                  <a:tcPr marL="93247" marR="93247" marT="46623" marB="46623"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US" sz="1200" b="0" dirty="0" err="1">
                          <a:solidFill>
                            <a:schemeClr val="tx1"/>
                          </a:solidFill>
                        </a:rPr>
                        <a:t>Sofisticato</a:t>
                      </a:r>
                      <a:endParaRPr lang="en-US" sz="1200" b="0" dirty="0">
                        <a:solidFill>
                          <a:schemeClr val="tx1"/>
                        </a:solidFill>
                      </a:endParaRPr>
                    </a:p>
                  </a:txBody>
                  <a:tcPr marL="93247" marR="93247" marT="46623" marB="46623"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3507641"/>
                  </a:ext>
                </a:extLst>
              </a:tr>
              <a:tr h="839329">
                <a:tc>
                  <a:txBody>
                    <a:bodyPr/>
                    <a:lstStyle/>
                    <a:p>
                      <a:pPr algn="l"/>
                      <a:r>
                        <a:rPr lang="en-US" sz="1200" b="1" dirty="0">
                          <a:solidFill>
                            <a:schemeClr val="tx1"/>
                          </a:solidFill>
                          <a:latin typeface="Segoe UI" panose="020B0502040204020203" pitchFamily="34" charset="0"/>
                          <a:cs typeface="Segoe UI" panose="020B0502040204020203" pitchFamily="34" charset="0"/>
                        </a:rPr>
                        <a:t>SFIDA/E PRINCIPALE/I</a:t>
                      </a:r>
                    </a:p>
                  </a:txBody>
                  <a:tcPr marL="93247" marR="93247" marT="46623" marB="4662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it-IT" sz="1200" dirty="0">
                          <a:solidFill>
                            <a:schemeClr val="tx1"/>
                          </a:solidFill>
                        </a:rPr>
                        <a:t>Scarsa produttività del venditore
Strumenti di vendita di base in crescita
L'esperienza e il coinvolgimento dei clienti devono essere migliorati
Necessità di aumentare il tempo rivolto al cliente</a:t>
                      </a:r>
                      <a:endParaRPr lang="en-US" sz="1200" dirty="0">
                        <a:solidFill>
                          <a:schemeClr val="tx1"/>
                        </a:solidFill>
                      </a:endParaRPr>
                    </a:p>
                  </a:txBody>
                  <a:tcPr marL="93247" marR="93247" marT="46623" marB="46623"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it-IT" sz="1200" dirty="0">
                          <a:solidFill>
                            <a:schemeClr val="tx1"/>
                          </a:solidFill>
                        </a:rPr>
                        <a:t>Mancare le intuizioni necessarie per costruire relazioni e vendere in modo efficace</a:t>
                      </a:r>
                      <a:endParaRPr lang="en-US" sz="1200" dirty="0">
                        <a:solidFill>
                          <a:schemeClr val="tx1"/>
                        </a:solidFill>
                      </a:endParaRPr>
                    </a:p>
                  </a:txBody>
                  <a:tcPr marL="93247" marR="93247" marT="46623" marB="46623"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2957333"/>
                  </a:ext>
                </a:extLst>
              </a:tr>
              <a:tr h="466287">
                <a:tc>
                  <a:txBody>
                    <a:bodyPr/>
                    <a:lstStyle/>
                    <a:p>
                      <a:pPr algn="l"/>
                      <a:r>
                        <a:rPr lang="en-US" sz="1200" b="1" dirty="0">
                          <a:solidFill>
                            <a:schemeClr val="tx1"/>
                          </a:solidFill>
                          <a:latin typeface="Segoe UI" panose="020B0502040204020203" pitchFamily="34" charset="0"/>
                          <a:cs typeface="Segoe UI" panose="020B0502040204020203" pitchFamily="34" charset="0"/>
                        </a:rPr>
                        <a:t>DIMENSIONE AZIENDALE</a:t>
                      </a:r>
                    </a:p>
                  </a:txBody>
                  <a:tcPr marL="93247" marR="93247" marT="46623" marB="4662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rPr>
                        <a:t>SMC e SMB</a:t>
                      </a:r>
                    </a:p>
                  </a:txBody>
                  <a:tcPr marL="93247" marR="93247" marT="46623" marB="46623"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tx1"/>
                          </a:solidFill>
                        </a:rPr>
                        <a:t>Enterprise o Upper Unmanaged</a:t>
                      </a:r>
                    </a:p>
                  </a:txBody>
                  <a:tcPr marL="93247" marR="93247" marT="46623" marB="46623"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2968346"/>
                  </a:ext>
                </a:extLst>
              </a:tr>
              <a:tr h="807785">
                <a:tc>
                  <a:txBody>
                    <a:bodyPr/>
                    <a:lstStyle/>
                    <a:p>
                      <a:pPr algn="l"/>
                      <a:r>
                        <a:rPr lang="en-US" sz="1200" b="1" dirty="0">
                          <a:solidFill>
                            <a:schemeClr val="tx1"/>
                          </a:solidFill>
                          <a:latin typeface="Segoe UI" panose="020B0502040204020203" pitchFamily="34" charset="0"/>
                          <a:cs typeface="Segoe UI" panose="020B0502040204020203" pitchFamily="34" charset="0"/>
                        </a:rPr>
                        <a:t>OBIETTIVI DEL SETTORE</a:t>
                      </a:r>
                    </a:p>
                  </a:txBody>
                  <a:tcPr marL="93247" marR="93247" marT="46623" marB="4662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rPr>
                        <a:t>Discrete Manufacturing, Professional Services, Banking &amp; Capital Markets, and Professional Services</a:t>
                      </a:r>
                    </a:p>
                  </a:txBody>
                  <a:tcPr marL="93247" marR="93247" marT="46623" marB="46623"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US" sz="1200">
                          <a:solidFill>
                            <a:schemeClr val="tx1"/>
                          </a:solidFill>
                        </a:rPr>
                        <a:t>High Tech, Professional Services, Financial Services and Manufacturing</a:t>
                      </a:r>
                    </a:p>
                  </a:txBody>
                  <a:tcPr marL="93247" marR="93247" marT="46623" marB="46623"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596750"/>
                  </a:ext>
                </a:extLst>
              </a:tr>
              <a:tr h="652808">
                <a:tc>
                  <a:txBody>
                    <a:bodyPr/>
                    <a:lstStyle/>
                    <a:p>
                      <a:pPr algn="l"/>
                      <a:r>
                        <a:rPr lang="en-US" sz="1200" b="1" dirty="0">
                          <a:solidFill>
                            <a:schemeClr val="tx1"/>
                          </a:solidFill>
                          <a:latin typeface="Segoe UI" panose="020B0502040204020203" pitchFamily="34" charset="0"/>
                          <a:cs typeface="Segoe UI" panose="020B0502040204020203" pitchFamily="34" charset="0"/>
                        </a:rPr>
                        <a:t>TECNOLOGIA DI VENDITA ATTUALE</a:t>
                      </a:r>
                    </a:p>
                  </a:txBody>
                  <a:tcPr marL="93247" marR="93247" marT="46623" marB="4662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buNone/>
                      </a:pPr>
                      <a:r>
                        <a:rPr lang="it-IT" sz="1200" b="0" dirty="0">
                          <a:solidFill>
                            <a:schemeClr val="tx1"/>
                          </a:solidFill>
                        </a:rPr>
                        <a:t>Utilizzando la soluzione homegrown, Outlook Contact Manager, i clienti legacy SMC (on-prem e CRMOL), CRM di base</a:t>
                      </a:r>
                      <a:endParaRPr lang="en-US" sz="1200" b="0" dirty="0">
                        <a:solidFill>
                          <a:schemeClr val="tx1"/>
                        </a:solidFill>
                      </a:endParaRPr>
                    </a:p>
                  </a:txBody>
                  <a:tcPr marL="93247" marR="93247" marT="46623" marB="46623"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it-IT" sz="1200" b="0" dirty="0">
                          <a:solidFill>
                            <a:schemeClr val="tx1"/>
                          </a:solidFill>
                        </a:rPr>
                        <a:t>Utilizzo di un CRM competitivo 
Cliente legacy Dynamics (in loco, CRMOL)</a:t>
                      </a:r>
                      <a:endParaRPr lang="en-US" sz="1200" b="0" dirty="0">
                        <a:solidFill>
                          <a:schemeClr val="tx1"/>
                        </a:solidFill>
                      </a:endParaRPr>
                    </a:p>
                  </a:txBody>
                  <a:tcPr marL="93247" marR="93247" marT="46623" marB="46623"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877133"/>
                  </a:ext>
                </a:extLst>
              </a:tr>
              <a:tr h="839329">
                <a:tc>
                  <a:txBody>
                    <a:bodyPr/>
                    <a:lstStyle/>
                    <a:p>
                      <a:pPr algn="l"/>
                      <a:r>
                        <a:rPr lang="en-US" sz="1200" b="1" dirty="0">
                          <a:solidFill>
                            <a:schemeClr val="tx1"/>
                          </a:solidFill>
                          <a:latin typeface="Segoe UI" panose="020B0502040204020203" pitchFamily="34" charset="0"/>
                          <a:cs typeface="Segoe UI" panose="020B0502040204020203" pitchFamily="34" charset="0"/>
                        </a:rPr>
                        <a:t>MICROSOFT</a:t>
                      </a:r>
                      <a:br>
                        <a:rPr lang="en-US" sz="1200" b="1" dirty="0">
                          <a:solidFill>
                            <a:schemeClr val="tx1"/>
                          </a:solidFill>
                          <a:latin typeface="Segoe UI" panose="020B0502040204020203" pitchFamily="34" charset="0"/>
                          <a:cs typeface="Segoe UI" panose="020B0502040204020203" pitchFamily="34" charset="0"/>
                        </a:rPr>
                      </a:br>
                      <a:r>
                        <a:rPr lang="en-US" sz="1200" b="1" dirty="0">
                          <a:solidFill>
                            <a:schemeClr val="tx1"/>
                          </a:solidFill>
                          <a:latin typeface="Segoe UI" panose="020B0502040204020203" pitchFamily="34" charset="0"/>
                          <a:cs typeface="Segoe UI" panose="020B0502040204020203" pitchFamily="34" charset="0"/>
                        </a:rPr>
                        <a:t>TECH IN UTILIZZO</a:t>
                      </a:r>
                    </a:p>
                  </a:txBody>
                  <a:tcPr marL="93247" marR="93247" marT="46623" marB="4662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schemeClr val="tx1"/>
                          </a:solidFill>
                        </a:rPr>
                        <a:t>Office 365/Outlook Contact Manager</a:t>
                      </a:r>
                    </a:p>
                    <a:p>
                      <a:r>
                        <a:rPr lang="en-US" sz="1200">
                          <a:solidFill>
                            <a:schemeClr val="tx1"/>
                          </a:solidFill>
                        </a:rPr>
                        <a:t>Microsoft 365 SMB SKUs</a:t>
                      </a:r>
                    </a:p>
                    <a:p>
                      <a:r>
                        <a:rPr lang="en-US" sz="1200">
                          <a:solidFill>
                            <a:schemeClr val="tx1"/>
                          </a:solidFill>
                        </a:rPr>
                        <a:t>Legacy Dynamics CRM customers</a:t>
                      </a:r>
                    </a:p>
                  </a:txBody>
                  <a:tcPr marL="93247" marR="93247" marT="46623" marB="46623"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tx1"/>
                          </a:solidFill>
                        </a:rPr>
                        <a:t>Office 365 customers (Microsoft 365 Enterprise SKUs, E3, E5, using Exchange and Outlook)</a:t>
                      </a:r>
                    </a:p>
                    <a:p>
                      <a:r>
                        <a:rPr lang="en-US" sz="1200" dirty="0">
                          <a:solidFill>
                            <a:schemeClr val="tx1"/>
                          </a:solidFill>
                        </a:rPr>
                        <a:t>Existing LinkedIn Sales Navigator customers using legacy Dynamics CRMOL e on-prem</a:t>
                      </a:r>
                    </a:p>
                  </a:txBody>
                  <a:tcPr marL="93247" marR="93247" marT="46623" marB="46623"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1607293"/>
                  </a:ext>
                </a:extLst>
              </a:tr>
              <a:tr h="652808">
                <a:tc>
                  <a:txBody>
                    <a:bodyPr/>
                    <a:lstStyle/>
                    <a:p>
                      <a:pPr algn="l"/>
                      <a:r>
                        <a:rPr lang="en-US" sz="1200" b="1" dirty="0">
                          <a:solidFill>
                            <a:schemeClr val="tx1"/>
                          </a:solidFill>
                          <a:latin typeface="Segoe UI" panose="020B0502040204020203" pitchFamily="34" charset="0"/>
                          <a:cs typeface="Segoe UI" panose="020B0502040204020203" pitchFamily="34" charset="0"/>
                        </a:rPr>
                        <a:t>SCENARI DA EVITARE</a:t>
                      </a:r>
                    </a:p>
                  </a:txBody>
                  <a:tcPr marL="93247" marR="93247" marT="46623" marB="4662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None/>
                      </a:pPr>
                      <a:r>
                        <a:rPr lang="en-US" sz="1200" dirty="0" err="1">
                          <a:solidFill>
                            <a:schemeClr val="tx1"/>
                          </a:solidFill>
                        </a:rPr>
                        <a:t>Esigenze</a:t>
                      </a:r>
                      <a:r>
                        <a:rPr lang="en-US" sz="1200" dirty="0">
                          <a:solidFill>
                            <a:schemeClr val="tx1"/>
                          </a:solidFill>
                        </a:rPr>
                        <a:t> di </a:t>
                      </a:r>
                      <a:r>
                        <a:rPr lang="en-US" sz="1200" dirty="0" err="1">
                          <a:solidFill>
                            <a:schemeClr val="tx1"/>
                          </a:solidFill>
                        </a:rPr>
                        <a:t>vendita</a:t>
                      </a:r>
                      <a:r>
                        <a:rPr lang="en-US" sz="1200" dirty="0">
                          <a:solidFill>
                            <a:schemeClr val="tx1"/>
                          </a:solidFill>
                        </a:rPr>
                        <a:t> </a:t>
                      </a:r>
                      <a:r>
                        <a:rPr lang="en-US" sz="1200" dirty="0" err="1">
                          <a:solidFill>
                            <a:schemeClr val="tx1"/>
                          </a:solidFill>
                        </a:rPr>
                        <a:t>complesse</a:t>
                      </a:r>
                      <a:r>
                        <a:rPr lang="en-US" sz="1200" dirty="0">
                          <a:solidFill>
                            <a:schemeClr val="tx1"/>
                          </a:solidFill>
                        </a:rPr>
                        <a:t>, </a:t>
                      </a:r>
                      <a:r>
                        <a:rPr lang="it-IT" sz="1200" dirty="0">
                          <a:solidFill>
                            <a:schemeClr val="tx1"/>
                          </a:solidFill>
                        </a:rPr>
                        <a:t>clienti dell'ecosistema Salesforce con contratti lunghi, ampie esigenze di personalizzazione e integrazione</a:t>
                      </a:r>
                      <a:endParaRPr lang="en-US" sz="1200" dirty="0"/>
                    </a:p>
                  </a:txBody>
                  <a:tcPr marL="93247" marR="93247" marT="46623" marB="46623"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r>
                        <a:rPr lang="it-IT" sz="1200" dirty="0">
                          <a:solidFill>
                            <a:schemeClr val="tx1"/>
                          </a:solidFill>
                        </a:rPr>
                        <a:t>SMB’s sensibili ai prezzi con semplici processi di vendita che potrebbero non essere ancora in grado di ricavare valore da intelligence/approfondimenti</a:t>
                      </a:r>
                      <a:endParaRPr lang="en-US" sz="1200" dirty="0">
                        <a:solidFill>
                          <a:schemeClr val="tx1"/>
                        </a:solidFill>
                      </a:endParaRPr>
                    </a:p>
                  </a:txBody>
                  <a:tcPr marL="93247" marR="93247" marT="46623" marB="46623"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85000"/>
                        </a:schemeClr>
                      </a:solid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3313447"/>
                  </a:ext>
                </a:extLst>
              </a:tr>
            </a:tbl>
          </a:graphicData>
        </a:graphic>
      </p:graphicFrame>
      <p:sp>
        <p:nvSpPr>
          <p:cNvPr id="12" name="Oval 11">
            <a:extLst>
              <a:ext uri="{FF2B5EF4-FFF2-40B4-BE49-F238E27FC236}">
                <a16:creationId xmlns:a16="http://schemas.microsoft.com/office/drawing/2014/main" id="{11F73179-E5E1-45F5-A277-EB9C6B5207D7}"/>
              </a:ext>
            </a:extLst>
          </p:cNvPr>
          <p:cNvSpPr/>
          <p:nvPr/>
        </p:nvSpPr>
        <p:spPr bwMode="auto">
          <a:xfrm>
            <a:off x="564375" y="2002062"/>
            <a:ext cx="378118" cy="356922"/>
          </a:xfrm>
          <a:prstGeom prst="ellipse">
            <a:avLst/>
          </a:prstGeom>
          <a:solidFill>
            <a:schemeClr val="tx2"/>
          </a:solidFill>
          <a:ln>
            <a:noFill/>
          </a:ln>
          <a:effectLst>
            <a:outerShdw blurRad="1905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rtlCol="0" anchor="ctr" anchorCtr="0" compatLnSpc="1">
            <a:prstTxWarp prst="textNoShape">
              <a:avLst/>
            </a:prstTxWarp>
          </a:bodyPr>
          <a:lstStyle/>
          <a:p>
            <a:pPr algn="ctr" defTabSz="950846" fontAlgn="base">
              <a:spcBef>
                <a:spcPct val="0"/>
              </a:spcBef>
              <a:spcAft>
                <a:spcPct val="0"/>
              </a:spcAft>
              <a:defRPr/>
            </a:pPr>
            <a:endParaRPr lang="en-IN" sz="2448" b="1">
              <a:solidFill>
                <a:srgbClr val="1A1A1A"/>
              </a:solidFill>
              <a:latin typeface="Segoe UI"/>
            </a:endParaRPr>
          </a:p>
        </p:txBody>
      </p:sp>
      <p:sp>
        <p:nvSpPr>
          <p:cNvPr id="34" name="Oval 33">
            <a:extLst>
              <a:ext uri="{FF2B5EF4-FFF2-40B4-BE49-F238E27FC236}">
                <a16:creationId xmlns:a16="http://schemas.microsoft.com/office/drawing/2014/main" id="{AB2EB0AE-E580-44A2-A6B8-257C7CCB27E4}"/>
              </a:ext>
            </a:extLst>
          </p:cNvPr>
          <p:cNvSpPr/>
          <p:nvPr/>
        </p:nvSpPr>
        <p:spPr bwMode="auto">
          <a:xfrm>
            <a:off x="587096" y="2727719"/>
            <a:ext cx="378118" cy="356922"/>
          </a:xfrm>
          <a:prstGeom prst="ellipse">
            <a:avLst/>
          </a:prstGeom>
          <a:solidFill>
            <a:schemeClr val="tx2"/>
          </a:solidFill>
          <a:ln>
            <a:noFill/>
          </a:ln>
          <a:effectLst>
            <a:outerShdw blurRad="1905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rtlCol="0" anchor="ctr" anchorCtr="0" compatLnSpc="1">
            <a:prstTxWarp prst="textNoShape">
              <a:avLst/>
            </a:prstTxWarp>
          </a:bodyPr>
          <a:lstStyle/>
          <a:p>
            <a:pPr algn="ctr" defTabSz="950846" fontAlgn="base">
              <a:spcBef>
                <a:spcPct val="0"/>
              </a:spcBef>
              <a:spcAft>
                <a:spcPct val="0"/>
              </a:spcAft>
              <a:defRPr/>
            </a:pPr>
            <a:endParaRPr lang="en-IN" sz="2448" b="1">
              <a:solidFill>
                <a:srgbClr val="1A1A1A"/>
              </a:solidFill>
              <a:latin typeface="Segoe UI"/>
            </a:endParaRPr>
          </a:p>
        </p:txBody>
      </p:sp>
      <p:sp>
        <p:nvSpPr>
          <p:cNvPr id="35" name="Oval 34">
            <a:extLst>
              <a:ext uri="{FF2B5EF4-FFF2-40B4-BE49-F238E27FC236}">
                <a16:creationId xmlns:a16="http://schemas.microsoft.com/office/drawing/2014/main" id="{8FB956DF-335B-4560-BB13-76DA287A804A}"/>
              </a:ext>
            </a:extLst>
          </p:cNvPr>
          <p:cNvSpPr/>
          <p:nvPr/>
        </p:nvSpPr>
        <p:spPr bwMode="auto">
          <a:xfrm>
            <a:off x="585536" y="3474713"/>
            <a:ext cx="378118" cy="356922"/>
          </a:xfrm>
          <a:prstGeom prst="ellipse">
            <a:avLst/>
          </a:prstGeom>
          <a:solidFill>
            <a:schemeClr val="tx2"/>
          </a:solidFill>
          <a:ln>
            <a:noFill/>
          </a:ln>
          <a:effectLst>
            <a:outerShdw blurRad="1905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rtlCol="0" anchor="ctr" anchorCtr="0" compatLnSpc="1">
            <a:prstTxWarp prst="textNoShape">
              <a:avLst/>
            </a:prstTxWarp>
          </a:bodyPr>
          <a:lstStyle/>
          <a:p>
            <a:pPr algn="ctr" defTabSz="950846" fontAlgn="base">
              <a:spcBef>
                <a:spcPct val="0"/>
              </a:spcBef>
              <a:spcAft>
                <a:spcPct val="0"/>
              </a:spcAft>
              <a:defRPr/>
            </a:pPr>
            <a:endParaRPr lang="en-IN" sz="2448" b="1">
              <a:solidFill>
                <a:srgbClr val="1A1A1A"/>
              </a:solidFill>
              <a:latin typeface="Segoe UI"/>
            </a:endParaRPr>
          </a:p>
        </p:txBody>
      </p:sp>
      <p:sp>
        <p:nvSpPr>
          <p:cNvPr id="36" name="Oval 35">
            <a:extLst>
              <a:ext uri="{FF2B5EF4-FFF2-40B4-BE49-F238E27FC236}">
                <a16:creationId xmlns:a16="http://schemas.microsoft.com/office/drawing/2014/main" id="{206FE7F1-759E-40C5-B870-56DC0FC4B3BC}"/>
              </a:ext>
            </a:extLst>
          </p:cNvPr>
          <p:cNvSpPr/>
          <p:nvPr/>
        </p:nvSpPr>
        <p:spPr bwMode="auto">
          <a:xfrm>
            <a:off x="564375" y="4171563"/>
            <a:ext cx="378118" cy="356922"/>
          </a:xfrm>
          <a:prstGeom prst="ellipse">
            <a:avLst/>
          </a:prstGeom>
          <a:solidFill>
            <a:schemeClr val="tx2"/>
          </a:solidFill>
          <a:ln>
            <a:noFill/>
          </a:ln>
          <a:effectLst>
            <a:outerShdw blurRad="1905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rtlCol="0" anchor="ctr" anchorCtr="0" compatLnSpc="1">
            <a:prstTxWarp prst="textNoShape">
              <a:avLst/>
            </a:prstTxWarp>
          </a:bodyPr>
          <a:lstStyle/>
          <a:p>
            <a:pPr algn="ctr" defTabSz="950846" fontAlgn="base">
              <a:spcBef>
                <a:spcPct val="0"/>
              </a:spcBef>
              <a:spcAft>
                <a:spcPct val="0"/>
              </a:spcAft>
              <a:defRPr/>
            </a:pPr>
            <a:endParaRPr lang="en-IN" sz="2448" b="1">
              <a:solidFill>
                <a:srgbClr val="1A1A1A"/>
              </a:solidFill>
              <a:latin typeface="Segoe UI"/>
            </a:endParaRPr>
          </a:p>
        </p:txBody>
      </p:sp>
      <p:sp>
        <p:nvSpPr>
          <p:cNvPr id="37" name="Oval 36">
            <a:extLst>
              <a:ext uri="{FF2B5EF4-FFF2-40B4-BE49-F238E27FC236}">
                <a16:creationId xmlns:a16="http://schemas.microsoft.com/office/drawing/2014/main" id="{6EE3F807-9987-4B81-98C0-2F9A1A63B960}"/>
              </a:ext>
            </a:extLst>
          </p:cNvPr>
          <p:cNvSpPr/>
          <p:nvPr/>
        </p:nvSpPr>
        <p:spPr bwMode="auto">
          <a:xfrm>
            <a:off x="567286" y="4887596"/>
            <a:ext cx="378118" cy="356922"/>
          </a:xfrm>
          <a:prstGeom prst="ellipse">
            <a:avLst/>
          </a:prstGeom>
          <a:solidFill>
            <a:schemeClr val="tx2"/>
          </a:solidFill>
          <a:ln>
            <a:noFill/>
          </a:ln>
          <a:effectLst>
            <a:outerShdw blurRad="1905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rtlCol="0" anchor="ctr" anchorCtr="0" compatLnSpc="1">
            <a:prstTxWarp prst="textNoShape">
              <a:avLst/>
            </a:prstTxWarp>
          </a:bodyPr>
          <a:lstStyle/>
          <a:p>
            <a:pPr algn="ctr" defTabSz="950846" fontAlgn="base">
              <a:spcBef>
                <a:spcPct val="0"/>
              </a:spcBef>
              <a:spcAft>
                <a:spcPct val="0"/>
              </a:spcAft>
              <a:defRPr/>
            </a:pPr>
            <a:endParaRPr lang="en-IN" sz="2448" b="1">
              <a:solidFill>
                <a:srgbClr val="1A1A1A"/>
              </a:solidFill>
              <a:latin typeface="Segoe UI"/>
            </a:endParaRPr>
          </a:p>
        </p:txBody>
      </p:sp>
      <p:sp>
        <p:nvSpPr>
          <p:cNvPr id="38" name="Oval 37">
            <a:extLst>
              <a:ext uri="{FF2B5EF4-FFF2-40B4-BE49-F238E27FC236}">
                <a16:creationId xmlns:a16="http://schemas.microsoft.com/office/drawing/2014/main" id="{F1DD8932-FE48-4726-A5C9-E7276F462E99}"/>
              </a:ext>
            </a:extLst>
          </p:cNvPr>
          <p:cNvSpPr/>
          <p:nvPr/>
        </p:nvSpPr>
        <p:spPr bwMode="auto">
          <a:xfrm>
            <a:off x="568135" y="5500578"/>
            <a:ext cx="378118" cy="427491"/>
          </a:xfrm>
          <a:prstGeom prst="ellipse">
            <a:avLst/>
          </a:prstGeom>
          <a:solidFill>
            <a:schemeClr val="tx2"/>
          </a:solidFill>
          <a:ln>
            <a:noFill/>
          </a:ln>
          <a:effectLst>
            <a:outerShdw blurRad="1905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rtlCol="0" anchor="ctr" anchorCtr="0" compatLnSpc="1">
            <a:prstTxWarp prst="textNoShape">
              <a:avLst/>
            </a:prstTxWarp>
          </a:bodyPr>
          <a:lstStyle/>
          <a:p>
            <a:pPr algn="ctr" defTabSz="950846" fontAlgn="base">
              <a:spcBef>
                <a:spcPct val="0"/>
              </a:spcBef>
              <a:spcAft>
                <a:spcPct val="0"/>
              </a:spcAft>
              <a:defRPr/>
            </a:pPr>
            <a:endParaRPr lang="en-IN" sz="2448" b="1">
              <a:solidFill>
                <a:srgbClr val="1A1A1A"/>
              </a:solidFill>
              <a:latin typeface="Segoe UI"/>
            </a:endParaRPr>
          </a:p>
        </p:txBody>
      </p:sp>
      <p:sp>
        <p:nvSpPr>
          <p:cNvPr id="39" name="Oval 38">
            <a:extLst>
              <a:ext uri="{FF2B5EF4-FFF2-40B4-BE49-F238E27FC236}">
                <a16:creationId xmlns:a16="http://schemas.microsoft.com/office/drawing/2014/main" id="{3CE51040-C223-4869-B647-5B03D5737355}"/>
              </a:ext>
            </a:extLst>
          </p:cNvPr>
          <p:cNvSpPr/>
          <p:nvPr/>
        </p:nvSpPr>
        <p:spPr bwMode="auto">
          <a:xfrm>
            <a:off x="568221" y="6300479"/>
            <a:ext cx="378118" cy="356922"/>
          </a:xfrm>
          <a:prstGeom prst="ellipse">
            <a:avLst/>
          </a:prstGeom>
          <a:solidFill>
            <a:schemeClr val="tx2"/>
          </a:solidFill>
          <a:ln>
            <a:noFill/>
          </a:ln>
          <a:effectLst>
            <a:outerShdw blurRad="1905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rtlCol="0" anchor="ctr" anchorCtr="0" compatLnSpc="1">
            <a:prstTxWarp prst="textNoShape">
              <a:avLst/>
            </a:prstTxWarp>
          </a:bodyPr>
          <a:lstStyle/>
          <a:p>
            <a:pPr algn="ctr" defTabSz="950846" fontAlgn="base">
              <a:spcBef>
                <a:spcPct val="0"/>
              </a:spcBef>
              <a:spcAft>
                <a:spcPct val="0"/>
              </a:spcAft>
              <a:defRPr/>
            </a:pPr>
            <a:endParaRPr lang="en-IN" sz="2448" b="1">
              <a:solidFill>
                <a:srgbClr val="1A1A1A"/>
              </a:solidFill>
              <a:latin typeface="Segoe UI"/>
            </a:endParaRPr>
          </a:p>
        </p:txBody>
      </p:sp>
      <p:sp>
        <p:nvSpPr>
          <p:cNvPr id="18" name="Processing_E9F5" title="Icon of two interlocked gears">
            <a:extLst>
              <a:ext uri="{FF2B5EF4-FFF2-40B4-BE49-F238E27FC236}">
                <a16:creationId xmlns:a16="http://schemas.microsoft.com/office/drawing/2014/main" id="{CB2F040F-DBA5-4480-B7A0-3ADEFFE3D499}"/>
              </a:ext>
            </a:extLst>
          </p:cNvPr>
          <p:cNvSpPr>
            <a:spLocks noChangeAspect="1" noEditPoints="1"/>
          </p:cNvSpPr>
          <p:nvPr/>
        </p:nvSpPr>
        <p:spPr bwMode="auto">
          <a:xfrm>
            <a:off x="639737" y="2078292"/>
            <a:ext cx="219136" cy="180154"/>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32384">
              <a:defRPr/>
            </a:pPr>
            <a:endParaRPr lang="en-US" sz="1764">
              <a:solidFill>
                <a:srgbClr val="1A1A1A"/>
              </a:solidFill>
              <a:latin typeface="Segoe UI"/>
            </a:endParaRPr>
          </a:p>
        </p:txBody>
      </p:sp>
      <p:sp>
        <p:nvSpPr>
          <p:cNvPr id="19" name="Chart_E999" title="Icon of a line graph with an arrow at the end pointing up">
            <a:extLst>
              <a:ext uri="{FF2B5EF4-FFF2-40B4-BE49-F238E27FC236}">
                <a16:creationId xmlns:a16="http://schemas.microsoft.com/office/drawing/2014/main" id="{DA27B69F-E6BE-4487-A9EF-6F2DB221B8FD}"/>
              </a:ext>
            </a:extLst>
          </p:cNvPr>
          <p:cNvSpPr>
            <a:spLocks noChangeAspect="1" noEditPoints="1"/>
          </p:cNvSpPr>
          <p:nvPr/>
        </p:nvSpPr>
        <p:spPr bwMode="auto">
          <a:xfrm>
            <a:off x="701302" y="2792623"/>
            <a:ext cx="163148" cy="154110"/>
          </a:xfrm>
          <a:custGeom>
            <a:avLst/>
            <a:gdLst>
              <a:gd name="T0" fmla="*/ 0 w 4245"/>
              <a:gd name="T1" fmla="*/ 0 h 4248"/>
              <a:gd name="T2" fmla="*/ 0 w 4245"/>
              <a:gd name="T3" fmla="*/ 4248 h 4248"/>
              <a:gd name="T4" fmla="*/ 4245 w 4245"/>
              <a:gd name="T5" fmla="*/ 4248 h 4248"/>
              <a:gd name="T6" fmla="*/ 4088 w 4245"/>
              <a:gd name="T7" fmla="*/ 1101 h 4248"/>
              <a:gd name="T8" fmla="*/ 2515 w 4245"/>
              <a:gd name="T9" fmla="*/ 2675 h 4248"/>
              <a:gd name="T10" fmla="*/ 1886 w 4245"/>
              <a:gd name="T11" fmla="*/ 2045 h 4248"/>
              <a:gd name="T12" fmla="*/ 0 w 4245"/>
              <a:gd name="T13" fmla="*/ 3933 h 4248"/>
              <a:gd name="T14" fmla="*/ 4088 w 4245"/>
              <a:gd name="T15" fmla="*/ 2203 h 4248"/>
              <a:gd name="T16" fmla="*/ 4088 w 4245"/>
              <a:gd name="T17" fmla="*/ 1101 h 4248"/>
              <a:gd name="T18" fmla="*/ 2987 w 4245"/>
              <a:gd name="T19" fmla="*/ 1101 h 4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5" h="4248">
                <a:moveTo>
                  <a:pt x="0" y="0"/>
                </a:moveTo>
                <a:lnTo>
                  <a:pt x="0" y="4248"/>
                </a:lnTo>
                <a:lnTo>
                  <a:pt x="4245" y="4248"/>
                </a:lnTo>
                <a:moveTo>
                  <a:pt x="4088" y="1101"/>
                </a:moveTo>
                <a:lnTo>
                  <a:pt x="2515" y="2675"/>
                </a:lnTo>
                <a:lnTo>
                  <a:pt x="1886" y="2045"/>
                </a:lnTo>
                <a:lnTo>
                  <a:pt x="0" y="3933"/>
                </a:lnTo>
                <a:moveTo>
                  <a:pt x="4088" y="2203"/>
                </a:moveTo>
                <a:lnTo>
                  <a:pt x="4088" y="1101"/>
                </a:lnTo>
                <a:lnTo>
                  <a:pt x="2987" y="1101"/>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32384">
              <a:defRPr/>
            </a:pPr>
            <a:endParaRPr lang="en-US" sz="918">
              <a:gradFill>
                <a:gsLst>
                  <a:gs pos="0">
                    <a:srgbClr val="505050"/>
                  </a:gs>
                  <a:gs pos="100000">
                    <a:srgbClr val="505050"/>
                  </a:gs>
                </a:gsLst>
                <a:lin ang="5400000" scaled="1"/>
              </a:gradFill>
              <a:latin typeface="Segoe UI"/>
            </a:endParaRPr>
          </a:p>
        </p:txBody>
      </p:sp>
      <p:sp>
        <p:nvSpPr>
          <p:cNvPr id="20" name="Move_E7C2" title="Icon of four arrows pointing away from eachother">
            <a:extLst>
              <a:ext uri="{FF2B5EF4-FFF2-40B4-BE49-F238E27FC236}">
                <a16:creationId xmlns:a16="http://schemas.microsoft.com/office/drawing/2014/main" id="{67456EFA-0DD5-4724-9FD5-F9A9ADD877B1}"/>
              </a:ext>
            </a:extLst>
          </p:cNvPr>
          <p:cNvSpPr>
            <a:spLocks noChangeAspect="1" noEditPoints="1"/>
          </p:cNvSpPr>
          <p:nvPr/>
        </p:nvSpPr>
        <p:spPr bwMode="auto">
          <a:xfrm>
            <a:off x="641874" y="3521508"/>
            <a:ext cx="250530" cy="236544"/>
          </a:xfrm>
          <a:custGeom>
            <a:avLst/>
            <a:gdLst>
              <a:gd name="T0" fmla="*/ 736 w 3999"/>
              <a:gd name="T1" fmla="*/ 2737 h 4000"/>
              <a:gd name="T2" fmla="*/ 0 w 3999"/>
              <a:gd name="T3" fmla="*/ 2001 h 4000"/>
              <a:gd name="T4" fmla="*/ 736 w 3999"/>
              <a:gd name="T5" fmla="*/ 1264 h 4000"/>
              <a:gd name="T6" fmla="*/ 86 w 3999"/>
              <a:gd name="T7" fmla="*/ 2001 h 4000"/>
              <a:gd name="T8" fmla="*/ 1264 w 3999"/>
              <a:gd name="T9" fmla="*/ 2001 h 4000"/>
              <a:gd name="T10" fmla="*/ 1264 w 3999"/>
              <a:gd name="T11" fmla="*/ 3265 h 4000"/>
              <a:gd name="T12" fmla="*/ 2000 w 3999"/>
              <a:gd name="T13" fmla="*/ 4000 h 4000"/>
              <a:gd name="T14" fmla="*/ 2735 w 3999"/>
              <a:gd name="T15" fmla="*/ 3265 h 4000"/>
              <a:gd name="T16" fmla="*/ 2000 w 3999"/>
              <a:gd name="T17" fmla="*/ 3915 h 4000"/>
              <a:gd name="T18" fmla="*/ 2000 w 3999"/>
              <a:gd name="T19" fmla="*/ 2737 h 4000"/>
              <a:gd name="T20" fmla="*/ 3264 w 3999"/>
              <a:gd name="T21" fmla="*/ 2737 h 4000"/>
              <a:gd name="T22" fmla="*/ 3999 w 3999"/>
              <a:gd name="T23" fmla="*/ 2001 h 4000"/>
              <a:gd name="T24" fmla="*/ 3264 w 3999"/>
              <a:gd name="T25" fmla="*/ 1264 h 4000"/>
              <a:gd name="T26" fmla="*/ 3913 w 3999"/>
              <a:gd name="T27" fmla="*/ 2001 h 4000"/>
              <a:gd name="T28" fmla="*/ 2735 w 3999"/>
              <a:gd name="T29" fmla="*/ 2001 h 4000"/>
              <a:gd name="T30" fmla="*/ 2735 w 3999"/>
              <a:gd name="T31" fmla="*/ 736 h 4000"/>
              <a:gd name="T32" fmla="*/ 2000 w 3999"/>
              <a:gd name="T33" fmla="*/ 0 h 4000"/>
              <a:gd name="T34" fmla="*/ 1264 w 3999"/>
              <a:gd name="T35" fmla="*/ 736 h 4000"/>
              <a:gd name="T36" fmla="*/ 2000 w 3999"/>
              <a:gd name="T37" fmla="*/ 86 h 4000"/>
              <a:gd name="T38" fmla="*/ 2000 w 3999"/>
              <a:gd name="T39" fmla="*/ 1264 h 4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99" h="4000">
                <a:moveTo>
                  <a:pt x="736" y="2737"/>
                </a:moveTo>
                <a:lnTo>
                  <a:pt x="0" y="2001"/>
                </a:lnTo>
                <a:lnTo>
                  <a:pt x="736" y="1264"/>
                </a:lnTo>
                <a:moveTo>
                  <a:pt x="86" y="2001"/>
                </a:moveTo>
                <a:lnTo>
                  <a:pt x="1264" y="2001"/>
                </a:lnTo>
                <a:moveTo>
                  <a:pt x="1264" y="3265"/>
                </a:moveTo>
                <a:lnTo>
                  <a:pt x="2000" y="4000"/>
                </a:lnTo>
                <a:lnTo>
                  <a:pt x="2735" y="3265"/>
                </a:lnTo>
                <a:moveTo>
                  <a:pt x="2000" y="3915"/>
                </a:moveTo>
                <a:lnTo>
                  <a:pt x="2000" y="2737"/>
                </a:lnTo>
                <a:moveTo>
                  <a:pt x="3264" y="2737"/>
                </a:moveTo>
                <a:lnTo>
                  <a:pt x="3999" y="2001"/>
                </a:lnTo>
                <a:lnTo>
                  <a:pt x="3264" y="1264"/>
                </a:lnTo>
                <a:moveTo>
                  <a:pt x="3913" y="2001"/>
                </a:moveTo>
                <a:lnTo>
                  <a:pt x="2735" y="2001"/>
                </a:lnTo>
                <a:moveTo>
                  <a:pt x="2735" y="736"/>
                </a:moveTo>
                <a:lnTo>
                  <a:pt x="2000" y="0"/>
                </a:lnTo>
                <a:lnTo>
                  <a:pt x="1264" y="736"/>
                </a:lnTo>
                <a:moveTo>
                  <a:pt x="2000" y="86"/>
                </a:moveTo>
                <a:lnTo>
                  <a:pt x="2000" y="1264"/>
                </a:lnTo>
              </a:path>
            </a:pathLst>
          </a:custGeom>
          <a:noFill/>
          <a:ln w="9525" cap="sq">
            <a:solidFill>
              <a:schemeClr val="bg1"/>
            </a:solidFill>
            <a:prstDash val="solid"/>
            <a:miter lim="800000"/>
            <a:headEnd/>
            <a:tailEnd/>
          </a:ln>
        </p:spPr>
        <p:txBody>
          <a:bodyPr vert="horz" wrap="square" lIns="93247" tIns="46623" rIns="93247" bIns="46623" numCol="1" anchor="t" anchorCtr="0" compatLnSpc="1">
            <a:prstTxWarp prst="textNoShape">
              <a:avLst/>
            </a:prstTxWarp>
          </a:bodyPr>
          <a:lstStyle/>
          <a:p>
            <a:pPr defTabSz="932384">
              <a:defRPr/>
            </a:pPr>
            <a:endParaRPr lang="en-US" sz="918">
              <a:gradFill>
                <a:gsLst>
                  <a:gs pos="0">
                    <a:srgbClr val="505050"/>
                  </a:gs>
                  <a:gs pos="100000">
                    <a:srgbClr val="505050"/>
                  </a:gs>
                </a:gsLst>
                <a:lin ang="5400000" scaled="1"/>
              </a:gradFill>
              <a:latin typeface="Segoe UI"/>
            </a:endParaRPr>
          </a:p>
        </p:txBody>
      </p:sp>
      <p:sp>
        <p:nvSpPr>
          <p:cNvPr id="21" name="target_2" title="Icon of a target with an arrow hitting the bullseye">
            <a:extLst>
              <a:ext uri="{FF2B5EF4-FFF2-40B4-BE49-F238E27FC236}">
                <a16:creationId xmlns:a16="http://schemas.microsoft.com/office/drawing/2014/main" id="{D383ECF9-B157-4978-B82D-62D7F7990365}"/>
              </a:ext>
            </a:extLst>
          </p:cNvPr>
          <p:cNvSpPr>
            <a:spLocks noChangeAspect="1" noEditPoints="1"/>
          </p:cNvSpPr>
          <p:nvPr/>
        </p:nvSpPr>
        <p:spPr bwMode="auto">
          <a:xfrm>
            <a:off x="642677" y="4245097"/>
            <a:ext cx="206355" cy="194010"/>
          </a:xfrm>
          <a:custGeom>
            <a:avLst/>
            <a:gdLst>
              <a:gd name="T0" fmla="*/ 314 w 346"/>
              <a:gd name="T1" fmla="*/ 73 h 346"/>
              <a:gd name="T2" fmla="*/ 346 w 346"/>
              <a:gd name="T3" fmla="*/ 173 h 346"/>
              <a:gd name="T4" fmla="*/ 173 w 346"/>
              <a:gd name="T5" fmla="*/ 346 h 346"/>
              <a:gd name="T6" fmla="*/ 0 w 346"/>
              <a:gd name="T7" fmla="*/ 173 h 346"/>
              <a:gd name="T8" fmla="*/ 173 w 346"/>
              <a:gd name="T9" fmla="*/ 0 h 346"/>
              <a:gd name="T10" fmla="*/ 269 w 346"/>
              <a:gd name="T11" fmla="*/ 30 h 346"/>
              <a:gd name="T12" fmla="*/ 173 w 346"/>
              <a:gd name="T13" fmla="*/ 274 h 346"/>
              <a:gd name="T14" fmla="*/ 274 w 346"/>
              <a:gd name="T15" fmla="*/ 173 h 346"/>
              <a:gd name="T16" fmla="*/ 173 w 346"/>
              <a:gd name="T17" fmla="*/ 72 h 346"/>
              <a:gd name="T18" fmla="*/ 72 w 346"/>
              <a:gd name="T19" fmla="*/ 173 h 346"/>
              <a:gd name="T20" fmla="*/ 173 w 346"/>
              <a:gd name="T21" fmla="*/ 274 h 346"/>
              <a:gd name="T22" fmla="*/ 173 w 346"/>
              <a:gd name="T23" fmla="*/ 203 h 346"/>
              <a:gd name="T24" fmla="*/ 203 w 346"/>
              <a:gd name="T25" fmla="*/ 173 h 346"/>
              <a:gd name="T26" fmla="*/ 173 w 346"/>
              <a:gd name="T27" fmla="*/ 143 h 346"/>
              <a:gd name="T28" fmla="*/ 143 w 346"/>
              <a:gd name="T29" fmla="*/ 173 h 346"/>
              <a:gd name="T30" fmla="*/ 173 w 346"/>
              <a:gd name="T31" fmla="*/ 203 h 346"/>
              <a:gd name="T32" fmla="*/ 173 w 346"/>
              <a:gd name="T33" fmla="*/ 173 h 346"/>
              <a:gd name="T34" fmla="*/ 241 w 346"/>
              <a:gd name="T35" fmla="*/ 99 h 346"/>
              <a:gd name="T36" fmla="*/ 334 w 346"/>
              <a:gd name="T37" fmla="*/ 54 h 346"/>
              <a:gd name="T38" fmla="*/ 291 w 346"/>
              <a:gd name="T39" fmla="*/ 54 h 346"/>
              <a:gd name="T40" fmla="*/ 291 w 346"/>
              <a:gd name="T41" fmla="*/ 10 h 346"/>
              <a:gd name="T42" fmla="*/ 241 w 346"/>
              <a:gd name="T43" fmla="*/ 56 h 346"/>
              <a:gd name="T44" fmla="*/ 241 w 346"/>
              <a:gd name="T45" fmla="*/ 99 h 346"/>
              <a:gd name="T46" fmla="*/ 285 w 346"/>
              <a:gd name="T47" fmla="*/ 99 h 346"/>
              <a:gd name="T48" fmla="*/ 334 w 346"/>
              <a:gd name="T49" fmla="*/ 5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6" h="346">
                <a:moveTo>
                  <a:pt x="314" y="73"/>
                </a:moveTo>
                <a:cubicBezTo>
                  <a:pt x="334" y="101"/>
                  <a:pt x="346" y="136"/>
                  <a:pt x="346" y="173"/>
                </a:cubicBezTo>
                <a:cubicBezTo>
                  <a:pt x="346" y="268"/>
                  <a:pt x="268" y="346"/>
                  <a:pt x="173" y="346"/>
                </a:cubicBezTo>
                <a:cubicBezTo>
                  <a:pt x="78" y="346"/>
                  <a:pt x="0" y="268"/>
                  <a:pt x="0" y="173"/>
                </a:cubicBezTo>
                <a:cubicBezTo>
                  <a:pt x="0" y="78"/>
                  <a:pt x="78" y="0"/>
                  <a:pt x="173" y="0"/>
                </a:cubicBezTo>
                <a:cubicBezTo>
                  <a:pt x="209" y="0"/>
                  <a:pt x="242" y="11"/>
                  <a:pt x="269" y="30"/>
                </a:cubicBezTo>
                <a:moveTo>
                  <a:pt x="173" y="274"/>
                </a:moveTo>
                <a:cubicBezTo>
                  <a:pt x="229" y="274"/>
                  <a:pt x="274" y="229"/>
                  <a:pt x="274" y="173"/>
                </a:cubicBezTo>
                <a:cubicBezTo>
                  <a:pt x="274" y="117"/>
                  <a:pt x="229" y="72"/>
                  <a:pt x="173" y="72"/>
                </a:cubicBezTo>
                <a:cubicBezTo>
                  <a:pt x="117" y="72"/>
                  <a:pt x="72" y="117"/>
                  <a:pt x="72" y="173"/>
                </a:cubicBezTo>
                <a:cubicBezTo>
                  <a:pt x="72" y="229"/>
                  <a:pt x="117" y="274"/>
                  <a:pt x="173" y="274"/>
                </a:cubicBezTo>
                <a:close/>
                <a:moveTo>
                  <a:pt x="173" y="203"/>
                </a:moveTo>
                <a:cubicBezTo>
                  <a:pt x="190" y="203"/>
                  <a:pt x="203" y="190"/>
                  <a:pt x="203" y="173"/>
                </a:cubicBezTo>
                <a:cubicBezTo>
                  <a:pt x="203" y="156"/>
                  <a:pt x="190" y="143"/>
                  <a:pt x="173" y="143"/>
                </a:cubicBezTo>
                <a:cubicBezTo>
                  <a:pt x="156" y="143"/>
                  <a:pt x="143" y="156"/>
                  <a:pt x="143" y="173"/>
                </a:cubicBezTo>
                <a:cubicBezTo>
                  <a:pt x="143" y="190"/>
                  <a:pt x="156" y="203"/>
                  <a:pt x="173" y="203"/>
                </a:cubicBezTo>
                <a:close/>
                <a:moveTo>
                  <a:pt x="173" y="173"/>
                </a:moveTo>
                <a:cubicBezTo>
                  <a:pt x="241" y="99"/>
                  <a:pt x="241" y="99"/>
                  <a:pt x="241" y="99"/>
                </a:cubicBezTo>
                <a:moveTo>
                  <a:pt x="334" y="54"/>
                </a:moveTo>
                <a:cubicBezTo>
                  <a:pt x="291" y="54"/>
                  <a:pt x="291" y="54"/>
                  <a:pt x="291" y="54"/>
                </a:cubicBezTo>
                <a:cubicBezTo>
                  <a:pt x="291" y="10"/>
                  <a:pt x="291" y="10"/>
                  <a:pt x="291" y="10"/>
                </a:cubicBezTo>
                <a:cubicBezTo>
                  <a:pt x="241" y="56"/>
                  <a:pt x="241" y="56"/>
                  <a:pt x="241" y="56"/>
                </a:cubicBezTo>
                <a:cubicBezTo>
                  <a:pt x="241" y="99"/>
                  <a:pt x="241" y="99"/>
                  <a:pt x="241" y="99"/>
                </a:cubicBezTo>
                <a:cubicBezTo>
                  <a:pt x="285" y="99"/>
                  <a:pt x="285" y="99"/>
                  <a:pt x="285" y="99"/>
                </a:cubicBezTo>
                <a:lnTo>
                  <a:pt x="334" y="54"/>
                </a:lnTo>
                <a:close/>
              </a:path>
            </a:pathLst>
          </a:custGeom>
          <a:noFill/>
          <a:ln w="9525" cap="flat">
            <a:solidFill>
              <a:schemeClr val="bg1"/>
            </a:solidFill>
            <a:prstDash val="solid"/>
          </a:ln>
          <a:extLst>
            <a:ext uri="{909E8E84-426E-40DD-AFC4-6F175D3DCCD1}">
              <a14:hiddenFill xmlns:a14="http://schemas.microsoft.com/office/drawing/2010/main">
                <a:solidFill>
                  <a:srgbClr val="FFFFFF"/>
                </a:solidFill>
              </a14:hiddenFill>
            </a:ext>
          </a:extLst>
        </p:spPr>
        <p:txBody>
          <a:bodyPr vert="horz" wrap="square" lIns="93247" tIns="46623" rIns="93247" bIns="46623" numCol="1" anchor="t" anchorCtr="0" compatLnSpc="1">
            <a:prstTxWarp prst="textNoShape">
              <a:avLst/>
            </a:prstTxWarp>
          </a:bodyPr>
          <a:lstStyle/>
          <a:p>
            <a:pPr defTabSz="932384">
              <a:defRPr/>
            </a:pPr>
            <a:endParaRPr lang="en-US" sz="1764">
              <a:gradFill>
                <a:gsLst>
                  <a:gs pos="0">
                    <a:srgbClr val="505050"/>
                  </a:gs>
                  <a:gs pos="100000">
                    <a:srgbClr val="505050"/>
                  </a:gs>
                </a:gsLst>
              </a:gradFill>
              <a:latin typeface="Segoe UI"/>
            </a:endParaRPr>
          </a:p>
        </p:txBody>
      </p:sp>
      <p:sp>
        <p:nvSpPr>
          <p:cNvPr id="22" name="Financial_E7BB" title="Icon of a chart made of vertical lines with a line tracing the top of each, turning into an arrow pointing up">
            <a:extLst>
              <a:ext uri="{FF2B5EF4-FFF2-40B4-BE49-F238E27FC236}">
                <a16:creationId xmlns:a16="http://schemas.microsoft.com/office/drawing/2014/main" id="{5B6EA4A8-D900-43EB-B939-F2CEE2AC7579}"/>
              </a:ext>
            </a:extLst>
          </p:cNvPr>
          <p:cNvSpPr>
            <a:spLocks noChangeAspect="1" noEditPoints="1"/>
          </p:cNvSpPr>
          <p:nvPr/>
        </p:nvSpPr>
        <p:spPr bwMode="auto">
          <a:xfrm>
            <a:off x="652486" y="4962319"/>
            <a:ext cx="194307" cy="163610"/>
          </a:xfrm>
          <a:custGeom>
            <a:avLst/>
            <a:gdLst>
              <a:gd name="T0" fmla="*/ 47 w 4770"/>
              <a:gd name="T1" fmla="*/ 4255 h 4255"/>
              <a:gd name="T2" fmla="*/ 47 w 4770"/>
              <a:gd name="T3" fmla="*/ 3626 h 4255"/>
              <a:gd name="T4" fmla="*/ 676 w 4770"/>
              <a:gd name="T5" fmla="*/ 4255 h 4255"/>
              <a:gd name="T6" fmla="*/ 676 w 4770"/>
              <a:gd name="T7" fmla="*/ 2996 h 4255"/>
              <a:gd name="T8" fmla="*/ 1306 w 4770"/>
              <a:gd name="T9" fmla="*/ 4255 h 4255"/>
              <a:gd name="T10" fmla="*/ 1306 w 4770"/>
              <a:gd name="T11" fmla="*/ 2366 h 4255"/>
              <a:gd name="T12" fmla="*/ 1935 w 4770"/>
              <a:gd name="T13" fmla="*/ 4255 h 4255"/>
              <a:gd name="T14" fmla="*/ 1935 w 4770"/>
              <a:gd name="T15" fmla="*/ 1736 h 4255"/>
              <a:gd name="T16" fmla="*/ 2564 w 4770"/>
              <a:gd name="T17" fmla="*/ 4255 h 4255"/>
              <a:gd name="T18" fmla="*/ 2564 w 4770"/>
              <a:gd name="T19" fmla="*/ 1736 h 4255"/>
              <a:gd name="T20" fmla="*/ 3194 w 4770"/>
              <a:gd name="T21" fmla="*/ 4255 h 4255"/>
              <a:gd name="T22" fmla="*/ 3194 w 4770"/>
              <a:gd name="T23" fmla="*/ 2361 h 4255"/>
              <a:gd name="T24" fmla="*/ 3823 w 4770"/>
              <a:gd name="T25" fmla="*/ 4255 h 4255"/>
              <a:gd name="T26" fmla="*/ 3823 w 4770"/>
              <a:gd name="T27" fmla="*/ 1736 h 4255"/>
              <a:gd name="T28" fmla="*/ 4453 w 4770"/>
              <a:gd name="T29" fmla="*/ 4255 h 4255"/>
              <a:gd name="T30" fmla="*/ 4453 w 4770"/>
              <a:gd name="T31" fmla="*/ 1424 h 4255"/>
              <a:gd name="T32" fmla="*/ 4760 w 4770"/>
              <a:gd name="T33" fmla="*/ 5 h 4255"/>
              <a:gd name="T34" fmla="*/ 3191 w 4770"/>
              <a:gd name="T35" fmla="*/ 1575 h 4255"/>
              <a:gd name="T36" fmla="*/ 2247 w 4770"/>
              <a:gd name="T37" fmla="*/ 630 h 4255"/>
              <a:gd name="T38" fmla="*/ 0 w 4770"/>
              <a:gd name="T39" fmla="*/ 2879 h 4255"/>
              <a:gd name="T40" fmla="*/ 4770 w 4770"/>
              <a:gd name="T41" fmla="*/ 948 h 4255"/>
              <a:gd name="T42" fmla="*/ 4770 w 4770"/>
              <a:gd name="T43" fmla="*/ 0 h 4255"/>
              <a:gd name="T44" fmla="*/ 3818 w 4770"/>
              <a:gd name="T45" fmla="*/ 0 h 4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70" h="4255">
                <a:moveTo>
                  <a:pt x="47" y="4255"/>
                </a:moveTo>
                <a:lnTo>
                  <a:pt x="47" y="3626"/>
                </a:lnTo>
                <a:moveTo>
                  <a:pt x="676" y="4255"/>
                </a:moveTo>
                <a:lnTo>
                  <a:pt x="676" y="2996"/>
                </a:lnTo>
                <a:moveTo>
                  <a:pt x="1306" y="4255"/>
                </a:moveTo>
                <a:lnTo>
                  <a:pt x="1306" y="2366"/>
                </a:lnTo>
                <a:moveTo>
                  <a:pt x="1935" y="4255"/>
                </a:moveTo>
                <a:lnTo>
                  <a:pt x="1935" y="1736"/>
                </a:lnTo>
                <a:moveTo>
                  <a:pt x="2564" y="4255"/>
                </a:moveTo>
                <a:lnTo>
                  <a:pt x="2564" y="1736"/>
                </a:lnTo>
                <a:moveTo>
                  <a:pt x="3194" y="4255"/>
                </a:moveTo>
                <a:lnTo>
                  <a:pt x="3194" y="2361"/>
                </a:lnTo>
                <a:moveTo>
                  <a:pt x="3823" y="4255"/>
                </a:moveTo>
                <a:lnTo>
                  <a:pt x="3823" y="1736"/>
                </a:lnTo>
                <a:moveTo>
                  <a:pt x="4453" y="4255"/>
                </a:moveTo>
                <a:lnTo>
                  <a:pt x="4453" y="1424"/>
                </a:lnTo>
                <a:moveTo>
                  <a:pt x="4760" y="5"/>
                </a:moveTo>
                <a:lnTo>
                  <a:pt x="3191" y="1575"/>
                </a:lnTo>
                <a:lnTo>
                  <a:pt x="2247" y="630"/>
                </a:lnTo>
                <a:lnTo>
                  <a:pt x="0" y="2879"/>
                </a:lnTo>
                <a:moveTo>
                  <a:pt x="4770" y="948"/>
                </a:moveTo>
                <a:lnTo>
                  <a:pt x="4770" y="0"/>
                </a:lnTo>
                <a:lnTo>
                  <a:pt x="3818" y="0"/>
                </a:lnTo>
              </a:path>
            </a:pathLst>
          </a:custGeom>
          <a:solidFill>
            <a:schemeClr val="tx2"/>
          </a:solidFill>
          <a:ln w="9525" cap="flat">
            <a:solidFill>
              <a:schemeClr val="bg1"/>
            </a:solidFill>
            <a:prstDash val="solid"/>
            <a:miter lim="800000"/>
            <a:headEnd/>
            <a:tailEnd/>
          </a:ln>
        </p:spPr>
        <p:txBody>
          <a:bodyPr vert="horz" wrap="square" lIns="93247" tIns="46623" rIns="93247" bIns="46623" numCol="1" anchor="t" anchorCtr="0" compatLnSpc="1">
            <a:prstTxWarp prst="textNoShape">
              <a:avLst/>
            </a:prstTxWarp>
          </a:bodyPr>
          <a:lstStyle/>
          <a:p>
            <a:pPr defTabSz="932384">
              <a:defRPr/>
            </a:pPr>
            <a:endParaRPr lang="en-US" sz="918">
              <a:gradFill>
                <a:gsLst>
                  <a:gs pos="0">
                    <a:srgbClr val="505050"/>
                  </a:gs>
                  <a:gs pos="100000">
                    <a:srgbClr val="505050"/>
                  </a:gs>
                </a:gsLst>
                <a:lin ang="5400000" scaled="1"/>
              </a:gradFill>
              <a:latin typeface="Segoe UI"/>
            </a:endParaRPr>
          </a:p>
        </p:txBody>
      </p:sp>
      <p:sp>
        <p:nvSpPr>
          <p:cNvPr id="23" name="Warning_E7BA" title="Icon of a triangle with an exclaimation point inside">
            <a:extLst>
              <a:ext uri="{FF2B5EF4-FFF2-40B4-BE49-F238E27FC236}">
                <a16:creationId xmlns:a16="http://schemas.microsoft.com/office/drawing/2014/main" id="{05801F8F-A428-4F9C-A711-BFC50C675017}"/>
              </a:ext>
            </a:extLst>
          </p:cNvPr>
          <p:cNvSpPr>
            <a:spLocks noChangeAspect="1" noEditPoints="1"/>
          </p:cNvSpPr>
          <p:nvPr/>
        </p:nvSpPr>
        <p:spPr bwMode="auto">
          <a:xfrm>
            <a:off x="657267" y="6369692"/>
            <a:ext cx="186158" cy="175811"/>
          </a:xfrm>
          <a:custGeom>
            <a:avLst/>
            <a:gdLst>
              <a:gd name="T0" fmla="*/ 0 w 3939"/>
              <a:gd name="T1" fmla="*/ 3941 h 3941"/>
              <a:gd name="T2" fmla="*/ 1970 w 3939"/>
              <a:gd name="T3" fmla="*/ 0 h 3941"/>
              <a:gd name="T4" fmla="*/ 3939 w 3939"/>
              <a:gd name="T5" fmla="*/ 3941 h 3941"/>
              <a:gd name="T6" fmla="*/ 0 w 3939"/>
              <a:gd name="T7" fmla="*/ 3941 h 3941"/>
              <a:gd name="T8" fmla="*/ 1970 w 3939"/>
              <a:gd name="T9" fmla="*/ 1144 h 3941"/>
              <a:gd name="T10" fmla="*/ 1970 w 3939"/>
              <a:gd name="T11" fmla="*/ 2911 h 3941"/>
              <a:gd name="T12" fmla="*/ 1970 w 3939"/>
              <a:gd name="T13" fmla="*/ 3205 h 3941"/>
              <a:gd name="T14" fmla="*/ 1970 w 3939"/>
              <a:gd name="T15" fmla="*/ 3500 h 39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39" h="3941">
                <a:moveTo>
                  <a:pt x="0" y="3941"/>
                </a:moveTo>
                <a:lnTo>
                  <a:pt x="1970" y="0"/>
                </a:lnTo>
                <a:lnTo>
                  <a:pt x="3939" y="3941"/>
                </a:lnTo>
                <a:lnTo>
                  <a:pt x="0" y="3941"/>
                </a:lnTo>
                <a:moveTo>
                  <a:pt x="1970" y="1144"/>
                </a:moveTo>
                <a:lnTo>
                  <a:pt x="1970" y="2911"/>
                </a:lnTo>
                <a:moveTo>
                  <a:pt x="1970" y="3205"/>
                </a:moveTo>
                <a:lnTo>
                  <a:pt x="1970" y="3500"/>
                </a:lnTo>
              </a:path>
            </a:pathLst>
          </a:custGeom>
          <a:solidFill>
            <a:schemeClr val="tx2"/>
          </a:solidFill>
          <a:ln w="9525" cap="sq">
            <a:solidFill>
              <a:schemeClr val="bg1"/>
            </a:solidFill>
            <a:prstDash val="solid"/>
            <a:miter lim="800000"/>
            <a:headEnd/>
            <a:tailEnd/>
          </a:ln>
        </p:spPr>
        <p:txBody>
          <a:bodyPr vert="horz" wrap="square" lIns="93247" tIns="46623" rIns="93247" bIns="46623" numCol="1" anchor="t" anchorCtr="0" compatLnSpc="1">
            <a:prstTxWarp prst="textNoShape">
              <a:avLst/>
            </a:prstTxWarp>
          </a:bodyPr>
          <a:lstStyle/>
          <a:p>
            <a:pPr defTabSz="932384">
              <a:defRPr/>
            </a:pPr>
            <a:endParaRPr lang="en-US" sz="1764">
              <a:gradFill>
                <a:gsLst>
                  <a:gs pos="0">
                    <a:srgbClr val="505050"/>
                  </a:gs>
                  <a:gs pos="100000">
                    <a:srgbClr val="505050"/>
                  </a:gs>
                </a:gsLst>
                <a:lin ang="5400000" scaled="1"/>
              </a:gradFill>
              <a:latin typeface="Segoe UI"/>
            </a:endParaRPr>
          </a:p>
        </p:txBody>
      </p:sp>
      <p:sp>
        <p:nvSpPr>
          <p:cNvPr id="24" name="Freeform: Shape 23">
            <a:extLst>
              <a:ext uri="{FF2B5EF4-FFF2-40B4-BE49-F238E27FC236}">
                <a16:creationId xmlns:a16="http://schemas.microsoft.com/office/drawing/2014/main" id="{5409986B-A028-468A-9126-5B773BFC2AE2}"/>
              </a:ext>
            </a:extLst>
          </p:cNvPr>
          <p:cNvSpPr/>
          <p:nvPr/>
        </p:nvSpPr>
        <p:spPr>
          <a:xfrm>
            <a:off x="639737" y="5620001"/>
            <a:ext cx="223118" cy="140407"/>
          </a:xfrm>
          <a:custGeom>
            <a:avLst/>
            <a:gdLst>
              <a:gd name="connsiteX0" fmla="*/ 452166 w 457200"/>
              <a:gd name="connsiteY0" fmla="*/ 74976 h 304800"/>
              <a:gd name="connsiteX1" fmla="*/ 452166 w 457200"/>
              <a:gd name="connsiteY1" fmla="*/ 98788 h 304800"/>
              <a:gd name="connsiteX2" fmla="*/ 220708 w 457200"/>
              <a:gd name="connsiteY2" fmla="*/ 182608 h 304800"/>
              <a:gd name="connsiteX3" fmla="*/ 7348 w 457200"/>
              <a:gd name="connsiteY3" fmla="*/ 95931 h 304800"/>
              <a:gd name="connsiteX4" fmla="*/ 7348 w 457200"/>
              <a:gd name="connsiteY4" fmla="*/ 65451 h 304800"/>
              <a:gd name="connsiteX5" fmla="*/ 220708 w 457200"/>
              <a:gd name="connsiteY5" fmla="*/ 7348 h 304800"/>
              <a:gd name="connsiteX6" fmla="*/ 452166 w 457200"/>
              <a:gd name="connsiteY6" fmla="*/ 74976 h 304800"/>
              <a:gd name="connsiteX7" fmla="*/ 10205 w 457200"/>
              <a:gd name="connsiteY7" fmla="*/ 126411 h 304800"/>
              <a:gd name="connsiteX8" fmla="*/ 220708 w 457200"/>
              <a:gd name="connsiteY8" fmla="*/ 212136 h 304800"/>
              <a:gd name="connsiteX9" fmla="*/ 448355 w 457200"/>
              <a:gd name="connsiteY9" fmla="*/ 129268 h 304800"/>
              <a:gd name="connsiteX10" fmla="*/ 10205 w 457200"/>
              <a:gd name="connsiteY10" fmla="*/ 158796 h 304800"/>
              <a:gd name="connsiteX11" fmla="*/ 220708 w 457200"/>
              <a:gd name="connsiteY11" fmla="*/ 244521 h 304800"/>
              <a:gd name="connsiteX12" fmla="*/ 448355 w 457200"/>
              <a:gd name="connsiteY12" fmla="*/ 161653 h 304800"/>
              <a:gd name="connsiteX13" fmla="*/ 10205 w 457200"/>
              <a:gd name="connsiteY13" fmla="*/ 189276 h 304800"/>
              <a:gd name="connsiteX14" fmla="*/ 220708 w 457200"/>
              <a:gd name="connsiteY14" fmla="*/ 275001 h 304800"/>
              <a:gd name="connsiteX15" fmla="*/ 449308 w 457200"/>
              <a:gd name="connsiteY15" fmla="*/ 192133 h 304800"/>
              <a:gd name="connsiteX16" fmla="*/ 7348 w 457200"/>
              <a:gd name="connsiteY16" fmla="*/ 95931 h 304800"/>
              <a:gd name="connsiteX17" fmla="*/ 7348 w 457200"/>
              <a:gd name="connsiteY17" fmla="*/ 219756 h 304800"/>
              <a:gd name="connsiteX18" fmla="*/ 220708 w 457200"/>
              <a:gd name="connsiteY18" fmla="*/ 306433 h 304800"/>
              <a:gd name="connsiteX19" fmla="*/ 452166 w 457200"/>
              <a:gd name="connsiteY19" fmla="*/ 222613 h 304800"/>
              <a:gd name="connsiteX20" fmla="*/ 452166 w 457200"/>
              <a:gd name="connsiteY20" fmla="*/ 95931 h 304800"/>
              <a:gd name="connsiteX21" fmla="*/ 14016 w 457200"/>
              <a:gd name="connsiteY21" fmla="*/ 68308 h 304800"/>
              <a:gd name="connsiteX22" fmla="*/ 220708 w 457200"/>
              <a:gd name="connsiteY22" fmla="*/ 147366 h 304800"/>
              <a:gd name="connsiteX23" fmla="*/ 439783 w 457200"/>
              <a:gd name="connsiteY23" fmla="*/ 74976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7200" h="304800">
                <a:moveTo>
                  <a:pt x="452166" y="74976"/>
                </a:moveTo>
                <a:lnTo>
                  <a:pt x="452166" y="98788"/>
                </a:lnTo>
                <a:lnTo>
                  <a:pt x="220708" y="182608"/>
                </a:lnTo>
                <a:lnTo>
                  <a:pt x="7348" y="95931"/>
                </a:lnTo>
                <a:lnTo>
                  <a:pt x="7348" y="65451"/>
                </a:lnTo>
                <a:lnTo>
                  <a:pt x="220708" y="7348"/>
                </a:lnTo>
                <a:lnTo>
                  <a:pt x="452166" y="74976"/>
                </a:lnTo>
                <a:close/>
                <a:moveTo>
                  <a:pt x="10205" y="126411"/>
                </a:moveTo>
                <a:lnTo>
                  <a:pt x="220708" y="212136"/>
                </a:lnTo>
                <a:lnTo>
                  <a:pt x="448355" y="129268"/>
                </a:lnTo>
                <a:moveTo>
                  <a:pt x="10205" y="158796"/>
                </a:moveTo>
                <a:lnTo>
                  <a:pt x="220708" y="244521"/>
                </a:lnTo>
                <a:lnTo>
                  <a:pt x="448355" y="161653"/>
                </a:lnTo>
                <a:moveTo>
                  <a:pt x="10205" y="189276"/>
                </a:moveTo>
                <a:lnTo>
                  <a:pt x="220708" y="275001"/>
                </a:lnTo>
                <a:lnTo>
                  <a:pt x="449308" y="192133"/>
                </a:lnTo>
                <a:moveTo>
                  <a:pt x="7348" y="95931"/>
                </a:moveTo>
                <a:lnTo>
                  <a:pt x="7348" y="219756"/>
                </a:lnTo>
                <a:lnTo>
                  <a:pt x="220708" y="306433"/>
                </a:lnTo>
                <a:lnTo>
                  <a:pt x="452166" y="222613"/>
                </a:lnTo>
                <a:lnTo>
                  <a:pt x="452166" y="95931"/>
                </a:lnTo>
                <a:moveTo>
                  <a:pt x="14016" y="68308"/>
                </a:moveTo>
                <a:lnTo>
                  <a:pt x="220708" y="147366"/>
                </a:lnTo>
                <a:lnTo>
                  <a:pt x="439783" y="74976"/>
                </a:lnTo>
              </a:path>
            </a:pathLst>
          </a:custGeom>
          <a:noFill/>
          <a:ln w="63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3247" tIns="46623" rIns="93247" bIns="46623" numCol="1" spcCol="0" rtlCol="0" fromWordArt="0" anchor="t" anchorCtr="0" forceAA="0" compatLnSpc="1">
            <a:prstTxWarp prst="textNoShape">
              <a:avLst/>
            </a:prstTxWarp>
            <a:noAutofit/>
          </a:bodyPr>
          <a:lstStyle/>
          <a:p>
            <a:pPr defTabSz="932384">
              <a:defRPr/>
            </a:pPr>
            <a:endParaRPr lang="en-US" sz="918">
              <a:gradFill>
                <a:gsLst>
                  <a:gs pos="0">
                    <a:srgbClr val="505050"/>
                  </a:gs>
                  <a:gs pos="100000">
                    <a:srgbClr val="505050"/>
                  </a:gs>
                </a:gsLst>
                <a:lin ang="5400000" scaled="1"/>
              </a:gradFill>
              <a:latin typeface="Segoe UI"/>
            </a:endParaRPr>
          </a:p>
        </p:txBody>
      </p:sp>
      <p:sp>
        <p:nvSpPr>
          <p:cNvPr id="4" name="Rectangle 3">
            <a:extLst>
              <a:ext uri="{FF2B5EF4-FFF2-40B4-BE49-F238E27FC236}">
                <a16:creationId xmlns:a16="http://schemas.microsoft.com/office/drawing/2014/main" id="{E299752F-CD84-4E52-85F2-05D0ABDBF2AA}"/>
              </a:ext>
            </a:extLst>
          </p:cNvPr>
          <p:cNvSpPr/>
          <p:nvPr/>
        </p:nvSpPr>
        <p:spPr>
          <a:xfrm>
            <a:off x="274637" y="982662"/>
            <a:ext cx="11082862" cy="414295"/>
          </a:xfrm>
          <a:prstGeom prst="rect">
            <a:avLst/>
          </a:prstGeom>
        </p:spPr>
        <p:txBody>
          <a:bodyPr wrap="square">
            <a:spAutoFit/>
          </a:bodyPr>
          <a:lstStyle/>
          <a:p>
            <a:pPr defTabSz="932418">
              <a:defRPr/>
            </a:pPr>
            <a:r>
              <a:rPr lang="en-US" sz="2040" dirty="0">
                <a:solidFill>
                  <a:srgbClr val="353535"/>
                </a:solidFill>
                <a:latin typeface="Segoe UI Semilight"/>
              </a:rPr>
              <a:t>Position the overall application (Dynamics 365 Sales), not the individual SKU’s or Plays</a:t>
            </a:r>
          </a:p>
        </p:txBody>
      </p:sp>
    </p:spTree>
    <p:extLst>
      <p:ext uri="{BB962C8B-B14F-4D97-AF65-F5344CB8AC3E}">
        <p14:creationId xmlns:p14="http://schemas.microsoft.com/office/powerpoint/2010/main" val="199836115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76F83-982C-4BEC-ADA2-3201D97A9A74}"/>
              </a:ext>
            </a:extLst>
          </p:cNvPr>
          <p:cNvSpPr>
            <a:spLocks noGrp="1"/>
          </p:cNvSpPr>
          <p:nvPr>
            <p:ph type="title"/>
          </p:nvPr>
        </p:nvSpPr>
        <p:spPr/>
        <p:txBody>
          <a:bodyPr/>
          <a:lstStyle/>
          <a:p>
            <a:r>
              <a:rPr lang="it-IT" dirty="0"/>
              <a:t>Scopri come modernizzare la produttività delle vendite con Dynamics 365 Sales</a:t>
            </a:r>
            <a:br>
              <a:rPr lang="en-US" dirty="0"/>
            </a:br>
            <a:endParaRPr lang="en-US" dirty="0"/>
          </a:p>
        </p:txBody>
      </p:sp>
      <p:grpSp>
        <p:nvGrpSpPr>
          <p:cNvPr id="21" name="Group 20">
            <a:extLst>
              <a:ext uri="{FF2B5EF4-FFF2-40B4-BE49-F238E27FC236}">
                <a16:creationId xmlns:a16="http://schemas.microsoft.com/office/drawing/2014/main" id="{098F899A-2276-4560-86D3-1B5B096955F1}"/>
              </a:ext>
            </a:extLst>
          </p:cNvPr>
          <p:cNvGrpSpPr/>
          <p:nvPr/>
        </p:nvGrpSpPr>
        <p:grpSpPr>
          <a:xfrm>
            <a:off x="915581" y="2022647"/>
            <a:ext cx="3303879" cy="3465510"/>
            <a:chOff x="896845" y="1983167"/>
            <a:chExt cx="3239391" cy="3397867"/>
          </a:xfrm>
        </p:grpSpPr>
        <p:sp>
          <p:nvSpPr>
            <p:cNvPr id="36" name="Rectangle 35">
              <a:extLst>
                <a:ext uri="{FF2B5EF4-FFF2-40B4-BE49-F238E27FC236}">
                  <a16:creationId xmlns:a16="http://schemas.microsoft.com/office/drawing/2014/main" id="{21793D8E-D531-4FD7-896C-DBCF9B2F2FFF}"/>
                </a:ext>
              </a:extLst>
            </p:cNvPr>
            <p:cNvSpPr/>
            <p:nvPr/>
          </p:nvSpPr>
          <p:spPr bwMode="auto">
            <a:xfrm>
              <a:off x="896845" y="2527149"/>
              <a:ext cx="3239391" cy="2853885"/>
            </a:xfrm>
            <a:prstGeom prst="rect">
              <a:avLst/>
            </a:prstGeom>
            <a:solidFill>
              <a:schemeClr val="bg1"/>
            </a:solidFill>
            <a:ln>
              <a:noFill/>
              <a:headEnd type="none" w="med" len="med"/>
              <a:tailEnd type="none" w="med" len="med"/>
            </a:ln>
            <a:effectLst>
              <a:outerShdw blurRad="254000" dist="76200" dir="2700000" algn="ctr" rotWithShape="0">
                <a:srgbClr val="000000">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8" name="Rectangle 77">
              <a:extLst>
                <a:ext uri="{FF2B5EF4-FFF2-40B4-BE49-F238E27FC236}">
                  <a16:creationId xmlns:a16="http://schemas.microsoft.com/office/drawing/2014/main" id="{CFF14177-1B8F-4282-AAAE-84627C7792EA}"/>
                </a:ext>
              </a:extLst>
            </p:cNvPr>
            <p:cNvSpPr/>
            <p:nvPr/>
          </p:nvSpPr>
          <p:spPr>
            <a:xfrm>
              <a:off x="1059927" y="3702997"/>
              <a:ext cx="2913227" cy="1629553"/>
            </a:xfrm>
            <a:prstGeom prst="rect">
              <a:avLst/>
            </a:prstGeom>
          </p:spPr>
          <p:txBody>
            <a:bodyPr wrap="square" lIns="0">
              <a:spAutoFit/>
            </a:bodyPr>
            <a:lstStyle/>
            <a:p>
              <a:pPr lvl="0" algn="ctr" defTabSz="932563">
                <a:defRPr/>
              </a:pPr>
              <a:r>
                <a:rPr kumimoji="0" lang="en-US" sz="2040" b="0" i="0" u="none" strike="noStrike" kern="1200" cap="none" spc="0" normalizeH="0" baseline="0" noProof="0" dirty="0" err="1">
                  <a:ln>
                    <a:noFill/>
                  </a:ln>
                  <a:gradFill>
                    <a:gsLst>
                      <a:gs pos="0">
                        <a:srgbClr val="3C3C41"/>
                      </a:gs>
                      <a:gs pos="100000">
                        <a:srgbClr val="3C3C41"/>
                      </a:gs>
                    </a:gsLst>
                    <a:lin ang="5400000" scaled="1"/>
                  </a:gradFill>
                  <a:effectLst/>
                  <a:uLnTx/>
                  <a:uFillTx/>
                  <a:latin typeface="Segoe UI" panose="020B0502040204020203" pitchFamily="34" charset="0"/>
                  <a:ea typeface="Calibri" panose="020F0502020204030204" pitchFamily="34" charset="0"/>
                  <a:cs typeface="Segoe UI" panose="020B0502040204020203" pitchFamily="34" charset="0"/>
                  <a:hlinkClick r:id="rId3"/>
                </a:rPr>
                <a:t>Scopri</a:t>
              </a:r>
              <a:r>
                <a:rPr kumimoji="0" lang="en-US" sz="2040" b="0" i="0" u="none" strike="noStrike" kern="1200" cap="none" spc="0" normalizeH="0" baseline="0" noProof="0" dirty="0">
                  <a:ln>
                    <a:noFill/>
                  </a:ln>
                  <a:gradFill>
                    <a:gsLst>
                      <a:gs pos="0">
                        <a:srgbClr val="3C3C41"/>
                      </a:gs>
                      <a:gs pos="100000">
                        <a:srgbClr val="3C3C41"/>
                      </a:gs>
                    </a:gsLst>
                    <a:lin ang="5400000" scaled="1"/>
                  </a:gradFill>
                  <a:effectLst/>
                  <a:uLnTx/>
                  <a:uFillTx/>
                  <a:latin typeface="Segoe UI" panose="020B0502040204020203" pitchFamily="34" charset="0"/>
                  <a:ea typeface="Calibri" panose="020F0502020204030204" pitchFamily="34" charset="0"/>
                  <a:cs typeface="Segoe UI" panose="020B0502040204020203" pitchFamily="34" charset="0"/>
                </a:rPr>
                <a:t> </a:t>
              </a:r>
              <a:r>
                <a:rPr lang="it-IT" sz="2040" dirty="0">
                  <a:gradFill>
                    <a:gsLst>
                      <a:gs pos="0">
                        <a:srgbClr val="3C3C41"/>
                      </a:gs>
                      <a:gs pos="100000">
                        <a:srgbClr val="3C3C41"/>
                      </a:gs>
                    </a:gsLst>
                    <a:lin ang="5400000" scaled="1"/>
                  </a:gradFill>
                  <a:latin typeface="Segoe UI" panose="020B0502040204020203" pitchFamily="34" charset="0"/>
                  <a:ea typeface="Calibri" panose="020F0502020204030204" pitchFamily="34" charset="0"/>
                  <a:cs typeface="Segoe UI" panose="020B0502040204020203" pitchFamily="34" charset="0"/>
                </a:rPr>
                <a:t>come i clienti stanno modernizzando la produttività delle vendite con Dynamics 365</a:t>
              </a:r>
              <a:endParaRPr kumimoji="0" lang="en-US" sz="2040" b="0" i="0" u="none" strike="noStrike" kern="1200" cap="none" spc="0" normalizeH="0" baseline="0" noProof="0" dirty="0">
                <a:ln>
                  <a:noFill/>
                </a:ln>
                <a:gradFill>
                  <a:gsLst>
                    <a:gs pos="0">
                      <a:srgbClr val="3C3C41"/>
                    </a:gs>
                    <a:gs pos="100000">
                      <a:srgbClr val="3C3C41"/>
                    </a:gs>
                  </a:gsLst>
                  <a:lin ang="5400000" scaled="1"/>
                </a:gradFill>
                <a:effectLst/>
                <a:uLnTx/>
                <a:uFillTx/>
                <a:latin typeface="Segoe UI" panose="020B0502040204020203" pitchFamily="34" charset="0"/>
                <a:ea typeface="Calibri" panose="020F0502020204030204" pitchFamily="34" charset="0"/>
                <a:cs typeface="Segoe UI" panose="020B0502040204020203" pitchFamily="34" charset="0"/>
              </a:endParaRPr>
            </a:p>
          </p:txBody>
        </p:sp>
        <p:grpSp>
          <p:nvGrpSpPr>
            <p:cNvPr id="11" name="Group 10">
              <a:extLst>
                <a:ext uri="{FF2B5EF4-FFF2-40B4-BE49-F238E27FC236}">
                  <a16:creationId xmlns:a16="http://schemas.microsoft.com/office/drawing/2014/main" id="{722E5B71-1428-4601-B85F-23C02AC20E11}"/>
                </a:ext>
              </a:extLst>
            </p:cNvPr>
            <p:cNvGrpSpPr/>
            <p:nvPr/>
          </p:nvGrpSpPr>
          <p:grpSpPr>
            <a:xfrm>
              <a:off x="1984648" y="1983167"/>
              <a:ext cx="1063785" cy="1063785"/>
              <a:chOff x="2044419" y="1983167"/>
              <a:chExt cx="1063785" cy="1063785"/>
            </a:xfrm>
          </p:grpSpPr>
          <p:sp>
            <p:nvSpPr>
              <p:cNvPr id="52" name="Oval 51">
                <a:extLst>
                  <a:ext uri="{FF2B5EF4-FFF2-40B4-BE49-F238E27FC236}">
                    <a16:creationId xmlns:a16="http://schemas.microsoft.com/office/drawing/2014/main" id="{EAB0B018-951C-4466-B6C0-FF2F447B30BA}"/>
                  </a:ext>
                </a:extLst>
              </p:cNvPr>
              <p:cNvSpPr/>
              <p:nvPr/>
            </p:nvSpPr>
            <p:spPr bwMode="auto">
              <a:xfrm>
                <a:off x="2044419" y="1983167"/>
                <a:ext cx="1063785" cy="1063785"/>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83" name="Group 126">
                <a:extLst>
                  <a:ext uri="{FF2B5EF4-FFF2-40B4-BE49-F238E27FC236}">
                    <a16:creationId xmlns:a16="http://schemas.microsoft.com/office/drawing/2014/main" id="{675DA3B7-90A5-41A1-8980-5F725F0A38D8}"/>
                  </a:ext>
                </a:extLst>
              </p:cNvPr>
              <p:cNvGrpSpPr>
                <a:grpSpLocks noChangeAspect="1"/>
              </p:cNvGrpSpPr>
              <p:nvPr/>
            </p:nvGrpSpPr>
            <p:grpSpPr bwMode="auto">
              <a:xfrm>
                <a:off x="2298542" y="2237290"/>
                <a:ext cx="555539" cy="555539"/>
                <a:chOff x="2408" y="2087"/>
                <a:chExt cx="256" cy="256"/>
              </a:xfrm>
            </p:grpSpPr>
            <p:sp>
              <p:nvSpPr>
                <p:cNvPr id="84" name="AutoShape 125">
                  <a:extLst>
                    <a:ext uri="{FF2B5EF4-FFF2-40B4-BE49-F238E27FC236}">
                      <a16:creationId xmlns:a16="http://schemas.microsoft.com/office/drawing/2014/main" id="{A8D15741-CE6D-4407-8B71-9A183C0D0649}"/>
                    </a:ext>
                  </a:extLst>
                </p:cNvPr>
                <p:cNvSpPr>
                  <a:spLocks noChangeAspect="1" noChangeArrowheads="1" noTextEdit="1"/>
                </p:cNvSpPr>
                <p:nvPr/>
              </p:nvSpPr>
              <p:spPr bwMode="auto">
                <a:xfrm>
                  <a:off x="2408" y="2087"/>
                  <a:ext cx="256" cy="2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3C3C41"/>
                    </a:solidFill>
                    <a:effectLst/>
                    <a:uLnTx/>
                    <a:uFillTx/>
                    <a:latin typeface="Segoe UI"/>
                    <a:ea typeface="+mn-ea"/>
                    <a:cs typeface="+mn-cs"/>
                  </a:endParaRPr>
                </a:p>
              </p:txBody>
            </p:sp>
            <p:sp>
              <p:nvSpPr>
                <p:cNvPr id="85" name="Freeform 127">
                  <a:extLst>
                    <a:ext uri="{FF2B5EF4-FFF2-40B4-BE49-F238E27FC236}">
                      <a16:creationId xmlns:a16="http://schemas.microsoft.com/office/drawing/2014/main" id="{A443E507-0E69-4D3C-8AEA-75C0412CF7C9}"/>
                    </a:ext>
                  </a:extLst>
                </p:cNvPr>
                <p:cNvSpPr>
                  <a:spLocks noEditPoints="1"/>
                </p:cNvSpPr>
                <p:nvPr/>
              </p:nvSpPr>
              <p:spPr bwMode="auto">
                <a:xfrm>
                  <a:off x="2441" y="2150"/>
                  <a:ext cx="199" cy="133"/>
                </a:xfrm>
                <a:custGeom>
                  <a:avLst/>
                  <a:gdLst>
                    <a:gd name="T0" fmla="*/ 106 w 320"/>
                    <a:gd name="T1" fmla="*/ 160 h 213"/>
                    <a:gd name="T2" fmla="*/ 106 w 320"/>
                    <a:gd name="T3" fmla="*/ 160 h 213"/>
                    <a:gd name="T4" fmla="*/ 106 w 320"/>
                    <a:gd name="T5" fmla="*/ 53 h 213"/>
                    <a:gd name="T6" fmla="*/ 213 w 320"/>
                    <a:gd name="T7" fmla="*/ 106 h 213"/>
                    <a:gd name="T8" fmla="*/ 106 w 320"/>
                    <a:gd name="T9" fmla="*/ 160 h 213"/>
                    <a:gd name="T10" fmla="*/ 320 w 320"/>
                    <a:gd name="T11" fmla="*/ 0 h 213"/>
                    <a:gd name="T12" fmla="*/ 320 w 320"/>
                    <a:gd name="T13" fmla="*/ 0 h 213"/>
                    <a:gd name="T14" fmla="*/ 0 w 320"/>
                    <a:gd name="T15" fmla="*/ 0 h 213"/>
                    <a:gd name="T16" fmla="*/ 0 w 320"/>
                    <a:gd name="T17" fmla="*/ 213 h 213"/>
                    <a:gd name="T18" fmla="*/ 320 w 320"/>
                    <a:gd name="T19" fmla="*/ 213 h 213"/>
                    <a:gd name="T20" fmla="*/ 320 w 320"/>
                    <a:gd name="T21"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0" h="213">
                      <a:moveTo>
                        <a:pt x="106" y="160"/>
                      </a:moveTo>
                      <a:lnTo>
                        <a:pt x="106" y="160"/>
                      </a:lnTo>
                      <a:lnTo>
                        <a:pt x="106" y="53"/>
                      </a:lnTo>
                      <a:lnTo>
                        <a:pt x="213" y="106"/>
                      </a:lnTo>
                      <a:lnTo>
                        <a:pt x="106" y="160"/>
                      </a:lnTo>
                      <a:close/>
                      <a:moveTo>
                        <a:pt x="320" y="0"/>
                      </a:moveTo>
                      <a:lnTo>
                        <a:pt x="320" y="0"/>
                      </a:lnTo>
                      <a:lnTo>
                        <a:pt x="0" y="0"/>
                      </a:lnTo>
                      <a:lnTo>
                        <a:pt x="0" y="213"/>
                      </a:lnTo>
                      <a:lnTo>
                        <a:pt x="320" y="213"/>
                      </a:lnTo>
                      <a:lnTo>
                        <a:pt x="320" y="0"/>
                      </a:lnTo>
                      <a:close/>
                    </a:path>
                  </a:pathLst>
                </a:custGeom>
                <a:solidFill>
                  <a:srgbClr val="30E5D0"/>
                </a:solidFill>
                <a:ln w="0">
                  <a:noFill/>
                  <a:prstDash val="solid"/>
                  <a:round/>
                  <a:headEnd/>
                  <a:tailEnd/>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3C3C41"/>
                    </a:solidFill>
                    <a:effectLst/>
                    <a:uLnTx/>
                    <a:uFillTx/>
                    <a:latin typeface="Segoe UI"/>
                    <a:ea typeface="+mn-ea"/>
                    <a:cs typeface="+mn-cs"/>
                  </a:endParaRPr>
                </a:p>
              </p:txBody>
            </p:sp>
            <p:sp>
              <p:nvSpPr>
                <p:cNvPr id="86" name="Freeform 128">
                  <a:extLst>
                    <a:ext uri="{FF2B5EF4-FFF2-40B4-BE49-F238E27FC236}">
                      <a16:creationId xmlns:a16="http://schemas.microsoft.com/office/drawing/2014/main" id="{85609D0F-4CCF-4228-A46D-88F3A6BE12E6}"/>
                    </a:ext>
                  </a:extLst>
                </p:cNvPr>
                <p:cNvSpPr>
                  <a:spLocks noEditPoints="1"/>
                </p:cNvSpPr>
                <p:nvPr/>
              </p:nvSpPr>
              <p:spPr bwMode="auto">
                <a:xfrm>
                  <a:off x="2408" y="2117"/>
                  <a:ext cx="264" cy="198"/>
                </a:xfrm>
                <a:custGeom>
                  <a:avLst/>
                  <a:gdLst>
                    <a:gd name="T0" fmla="*/ 0 w 426"/>
                    <a:gd name="T1" fmla="*/ 320 h 320"/>
                    <a:gd name="T2" fmla="*/ 0 w 426"/>
                    <a:gd name="T3" fmla="*/ 320 h 320"/>
                    <a:gd name="T4" fmla="*/ 426 w 426"/>
                    <a:gd name="T5" fmla="*/ 320 h 320"/>
                    <a:gd name="T6" fmla="*/ 426 w 426"/>
                    <a:gd name="T7" fmla="*/ 0 h 320"/>
                    <a:gd name="T8" fmla="*/ 0 w 426"/>
                    <a:gd name="T9" fmla="*/ 0 h 320"/>
                    <a:gd name="T10" fmla="*/ 0 w 426"/>
                    <a:gd name="T11" fmla="*/ 320 h 320"/>
                    <a:gd name="T12" fmla="*/ 26 w 426"/>
                    <a:gd name="T13" fmla="*/ 27 h 320"/>
                    <a:gd name="T14" fmla="*/ 26 w 426"/>
                    <a:gd name="T15" fmla="*/ 27 h 320"/>
                    <a:gd name="T16" fmla="*/ 400 w 426"/>
                    <a:gd name="T17" fmla="*/ 27 h 320"/>
                    <a:gd name="T18" fmla="*/ 400 w 426"/>
                    <a:gd name="T19" fmla="*/ 294 h 320"/>
                    <a:gd name="T20" fmla="*/ 26 w 426"/>
                    <a:gd name="T21" fmla="*/ 294 h 320"/>
                    <a:gd name="T22" fmla="*/ 26 w 426"/>
                    <a:gd name="T23" fmla="*/ 27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6" h="320">
                      <a:moveTo>
                        <a:pt x="0" y="320"/>
                      </a:moveTo>
                      <a:lnTo>
                        <a:pt x="0" y="320"/>
                      </a:lnTo>
                      <a:lnTo>
                        <a:pt x="426" y="320"/>
                      </a:lnTo>
                      <a:lnTo>
                        <a:pt x="426" y="0"/>
                      </a:lnTo>
                      <a:lnTo>
                        <a:pt x="0" y="0"/>
                      </a:lnTo>
                      <a:lnTo>
                        <a:pt x="0" y="320"/>
                      </a:lnTo>
                      <a:close/>
                      <a:moveTo>
                        <a:pt x="26" y="27"/>
                      </a:moveTo>
                      <a:lnTo>
                        <a:pt x="26" y="27"/>
                      </a:lnTo>
                      <a:lnTo>
                        <a:pt x="400" y="27"/>
                      </a:lnTo>
                      <a:lnTo>
                        <a:pt x="400" y="294"/>
                      </a:lnTo>
                      <a:lnTo>
                        <a:pt x="26" y="294"/>
                      </a:lnTo>
                      <a:lnTo>
                        <a:pt x="26" y="27"/>
                      </a:lnTo>
                      <a:close/>
                    </a:path>
                  </a:pathLst>
                </a:custGeom>
                <a:solidFill>
                  <a:srgbClr val="C1C1C1"/>
                </a:solidFill>
                <a:ln w="0">
                  <a:noFill/>
                  <a:prstDash val="solid"/>
                  <a:round/>
                  <a:headEnd/>
                  <a:tailEnd/>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3C3C41"/>
                    </a:solidFill>
                    <a:effectLst/>
                    <a:uLnTx/>
                    <a:uFillTx/>
                    <a:latin typeface="Segoe UI"/>
                    <a:ea typeface="+mn-ea"/>
                    <a:cs typeface="+mn-cs"/>
                  </a:endParaRPr>
                </a:p>
              </p:txBody>
            </p:sp>
          </p:grpSp>
        </p:grpSp>
      </p:grpSp>
      <p:grpSp>
        <p:nvGrpSpPr>
          <p:cNvPr id="20" name="Group 19">
            <a:extLst>
              <a:ext uri="{FF2B5EF4-FFF2-40B4-BE49-F238E27FC236}">
                <a16:creationId xmlns:a16="http://schemas.microsoft.com/office/drawing/2014/main" id="{09D6E560-9EFB-451F-A15B-E66FD3AF36DC}"/>
              </a:ext>
            </a:extLst>
          </p:cNvPr>
          <p:cNvGrpSpPr/>
          <p:nvPr/>
        </p:nvGrpSpPr>
        <p:grpSpPr>
          <a:xfrm>
            <a:off x="4575462" y="2022646"/>
            <a:ext cx="3303884" cy="3461443"/>
            <a:chOff x="4364499" y="1983167"/>
            <a:chExt cx="3239391" cy="3393880"/>
          </a:xfrm>
        </p:grpSpPr>
        <p:sp>
          <p:nvSpPr>
            <p:cNvPr id="100" name="Rectangle 99">
              <a:extLst>
                <a:ext uri="{FF2B5EF4-FFF2-40B4-BE49-F238E27FC236}">
                  <a16:creationId xmlns:a16="http://schemas.microsoft.com/office/drawing/2014/main" id="{B6746B4B-1C21-4F1D-84B7-4286C222AECD}"/>
                </a:ext>
              </a:extLst>
            </p:cNvPr>
            <p:cNvSpPr/>
            <p:nvPr/>
          </p:nvSpPr>
          <p:spPr bwMode="auto">
            <a:xfrm>
              <a:off x="4364499" y="2523162"/>
              <a:ext cx="3239391" cy="2853885"/>
            </a:xfrm>
            <a:prstGeom prst="rect">
              <a:avLst/>
            </a:prstGeom>
            <a:solidFill>
              <a:schemeClr val="bg1"/>
            </a:solidFill>
            <a:ln>
              <a:noFill/>
              <a:headEnd type="none" w="med" len="med"/>
              <a:tailEnd type="none" w="med" len="med"/>
            </a:ln>
            <a:effectLst>
              <a:outerShdw blurRad="254000" dist="76200" dir="2700000" algn="ctr" rotWithShape="0">
                <a:srgbClr val="000000">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0" name="Rectangle 79">
              <a:extLst>
                <a:ext uri="{FF2B5EF4-FFF2-40B4-BE49-F238E27FC236}">
                  <a16:creationId xmlns:a16="http://schemas.microsoft.com/office/drawing/2014/main" id="{C7BA39C6-9221-4AA2-BA39-E4E86B91E87F}"/>
                </a:ext>
              </a:extLst>
            </p:cNvPr>
            <p:cNvSpPr/>
            <p:nvPr/>
          </p:nvSpPr>
          <p:spPr>
            <a:xfrm>
              <a:off x="4425680" y="3702997"/>
              <a:ext cx="3080547" cy="706140"/>
            </a:xfrm>
            <a:prstGeom prst="rect">
              <a:avLst/>
            </a:prstGeom>
          </p:spPr>
          <p:txBody>
            <a:bodyPr wrap="square" lIns="0">
              <a:spAutoFit/>
            </a:bodyPr>
            <a:lstStyle/>
            <a:p>
              <a:pPr marL="0" marR="0" lvl="0" indent="0" algn="ctr" defTabSz="932563" rtl="0" eaLnBrk="1" fontAlgn="auto" latinLnBrk="0" hangingPunct="1">
                <a:lnSpc>
                  <a:spcPct val="100000"/>
                </a:lnSpc>
                <a:spcBef>
                  <a:spcPts val="0"/>
                </a:spcBef>
                <a:spcAft>
                  <a:spcPts val="0"/>
                </a:spcAft>
                <a:buClrTx/>
                <a:buSzTx/>
                <a:buFontTx/>
                <a:buNone/>
                <a:tabLst/>
                <a:defRPr/>
              </a:pPr>
              <a:r>
                <a:rPr lang="en-US" sz="2040">
                  <a:gradFill>
                    <a:gsLst>
                      <a:gs pos="0">
                        <a:srgbClr val="3C3C41"/>
                      </a:gs>
                      <a:gs pos="100000">
                        <a:srgbClr val="3C3C41"/>
                      </a:gs>
                    </a:gsLst>
                    <a:lin ang="5400000" scaled="1"/>
                  </a:gradFill>
                  <a:latin typeface="Segoe UI" panose="020B0502040204020203" pitchFamily="34" charset="0"/>
                  <a:ea typeface="Calibri" panose="020F0502020204030204" pitchFamily="34" charset="0"/>
                  <a:cs typeface="Segoe UI" panose="020B0502040204020203" pitchFamily="34" charset="0"/>
                </a:rPr>
                <a:t>S</a:t>
              </a:r>
              <a:r>
                <a:rPr kumimoji="0" lang="en-US" sz="2040" b="0" i="0" u="none" strike="noStrike" kern="1200" cap="none" spc="0" normalizeH="0" baseline="0" noProof="0">
                  <a:ln>
                    <a:noFill/>
                  </a:ln>
                  <a:gradFill>
                    <a:gsLst>
                      <a:gs pos="0">
                        <a:srgbClr val="3C3C41"/>
                      </a:gs>
                      <a:gs pos="100000">
                        <a:srgbClr val="3C3C41"/>
                      </a:gs>
                    </a:gsLst>
                    <a:lin ang="5400000" scaled="1"/>
                  </a:gradFill>
                  <a:effectLst/>
                  <a:uLnTx/>
                  <a:uFillTx/>
                  <a:latin typeface="Segoe UI" panose="020B0502040204020203" pitchFamily="34" charset="0"/>
                  <a:ea typeface="Calibri" panose="020F0502020204030204" pitchFamily="34" charset="0"/>
                  <a:cs typeface="Segoe UI" panose="020B0502040204020203" pitchFamily="34" charset="0"/>
                </a:rPr>
                <a:t>copri</a:t>
              </a:r>
              <a:r>
                <a:rPr kumimoji="0" lang="en-US" sz="2040" b="0" i="0" u="none" strike="noStrike" kern="1200" cap="none" spc="0" normalizeH="0" baseline="0" noProof="0" dirty="0">
                  <a:ln>
                    <a:noFill/>
                  </a:ln>
                  <a:gradFill>
                    <a:gsLst>
                      <a:gs pos="0">
                        <a:srgbClr val="3C3C41"/>
                      </a:gs>
                      <a:gs pos="100000">
                        <a:srgbClr val="3C3C41"/>
                      </a:gs>
                    </a:gsLst>
                    <a:lin ang="5400000" scaled="1"/>
                  </a:gradFill>
                  <a:effectLst/>
                  <a:uLnTx/>
                  <a:uFillTx/>
                  <a:latin typeface="Segoe UI" panose="020B0502040204020203" pitchFamily="34" charset="0"/>
                  <a:ea typeface="Calibri" panose="020F0502020204030204" pitchFamily="34" charset="0"/>
                  <a:cs typeface="Segoe UI" panose="020B0502040204020203" pitchFamily="34" charset="0"/>
                </a:rPr>
                <a:t> di </a:t>
              </a:r>
              <a:r>
                <a:rPr kumimoji="0" lang="en-US" sz="2040" b="0" i="0" u="none" strike="noStrike" kern="1200" cap="none" spc="0" normalizeH="0" baseline="0" noProof="0" dirty="0" err="1">
                  <a:ln>
                    <a:noFill/>
                  </a:ln>
                  <a:gradFill>
                    <a:gsLst>
                      <a:gs pos="0">
                        <a:srgbClr val="3C3C41"/>
                      </a:gs>
                      <a:gs pos="100000">
                        <a:srgbClr val="3C3C41"/>
                      </a:gs>
                    </a:gsLst>
                    <a:lin ang="5400000" scaled="1"/>
                  </a:gradFill>
                  <a:effectLst/>
                  <a:uLnTx/>
                  <a:uFillTx/>
                  <a:latin typeface="Segoe UI" panose="020B0502040204020203" pitchFamily="34" charset="0"/>
                  <a:ea typeface="Calibri" panose="020F0502020204030204" pitchFamily="34" charset="0"/>
                  <a:cs typeface="Segoe UI" panose="020B0502040204020203" pitchFamily="34" charset="0"/>
                </a:rPr>
                <a:t>più</a:t>
              </a:r>
              <a:r>
                <a:rPr kumimoji="0" lang="en-US" sz="2040" b="0" i="0" u="none" strike="noStrike" kern="1200" cap="none" spc="0" normalizeH="0" baseline="0" noProof="0" dirty="0">
                  <a:ln>
                    <a:noFill/>
                  </a:ln>
                  <a:gradFill>
                    <a:gsLst>
                      <a:gs pos="0">
                        <a:srgbClr val="3C3C41"/>
                      </a:gs>
                      <a:gs pos="100000">
                        <a:srgbClr val="3C3C41"/>
                      </a:gs>
                    </a:gsLst>
                    <a:lin ang="5400000" scaled="1"/>
                  </a:gradFill>
                  <a:effectLst/>
                  <a:uLnTx/>
                  <a:uFillTx/>
                  <a:latin typeface="Segoe UI" panose="020B0502040204020203" pitchFamily="34" charset="0"/>
                  <a:ea typeface="Calibri" panose="020F0502020204030204" pitchFamily="34" charset="0"/>
                  <a:cs typeface="Segoe UI" panose="020B0502040204020203" pitchFamily="34" charset="0"/>
                </a:rPr>
                <a:t> </a:t>
              </a:r>
              <a:r>
                <a:rPr kumimoji="0" lang="en-US" sz="2040" b="0" i="0" u="none" strike="noStrike" kern="1200" cap="none" spc="0" normalizeH="0" baseline="0" noProof="0" dirty="0" err="1">
                  <a:ln>
                    <a:noFill/>
                  </a:ln>
                  <a:gradFill>
                    <a:gsLst>
                      <a:gs pos="0">
                        <a:srgbClr val="3C3C41"/>
                      </a:gs>
                      <a:gs pos="100000">
                        <a:srgbClr val="3C3C41"/>
                      </a:gs>
                    </a:gsLst>
                    <a:lin ang="5400000" scaled="1"/>
                  </a:gradFill>
                  <a:effectLst/>
                  <a:uLnTx/>
                  <a:uFillTx/>
                  <a:latin typeface="Segoe UI" panose="020B0502040204020203" pitchFamily="34" charset="0"/>
                  <a:ea typeface="Calibri" panose="020F0502020204030204" pitchFamily="34" charset="0"/>
                  <a:cs typeface="Segoe UI" panose="020B0502040204020203" pitchFamily="34" charset="0"/>
                </a:rPr>
                <a:t>sulle</a:t>
              </a:r>
              <a:r>
                <a:rPr kumimoji="0" lang="en-US" sz="2040" b="0" i="0" u="none" strike="noStrike" kern="1200" cap="none" spc="0" normalizeH="0" baseline="0" noProof="0" dirty="0">
                  <a:ln>
                    <a:noFill/>
                  </a:ln>
                  <a:gradFill>
                    <a:gsLst>
                      <a:gs pos="0">
                        <a:srgbClr val="3C3C41"/>
                      </a:gs>
                      <a:gs pos="100000">
                        <a:srgbClr val="3C3C41"/>
                      </a:gs>
                    </a:gsLst>
                    <a:lin ang="5400000" scaled="1"/>
                  </a:gradFill>
                  <a:effectLst/>
                  <a:uLnTx/>
                  <a:uFillTx/>
                  <a:latin typeface="Segoe UI" panose="020B0502040204020203" pitchFamily="34" charset="0"/>
                  <a:ea typeface="Calibri" panose="020F0502020204030204" pitchFamily="34" charset="0"/>
                  <a:cs typeface="Segoe UI" panose="020B0502040204020203" pitchFamily="34" charset="0"/>
                </a:rPr>
                <a:t> </a:t>
              </a:r>
              <a:r>
                <a:rPr kumimoji="0" lang="en-US" sz="2040" b="0" i="0" u="none" strike="noStrike" kern="1200" cap="none" spc="0" normalizeH="0" baseline="0" noProof="0" dirty="0" err="1">
                  <a:ln>
                    <a:noFill/>
                  </a:ln>
                  <a:gradFill>
                    <a:gsLst>
                      <a:gs pos="0">
                        <a:srgbClr val="3C3C41"/>
                      </a:gs>
                      <a:gs pos="100000">
                        <a:srgbClr val="3C3C41"/>
                      </a:gs>
                    </a:gsLst>
                    <a:lin ang="5400000" scaled="1"/>
                  </a:gradFill>
                  <a:effectLst/>
                  <a:uLnTx/>
                  <a:uFillTx/>
                  <a:latin typeface="Segoe UI" panose="020B0502040204020203" pitchFamily="34" charset="0"/>
                  <a:ea typeface="Calibri" panose="020F0502020204030204" pitchFamily="34" charset="0"/>
                  <a:cs typeface="Segoe UI" panose="020B0502040204020203" pitchFamily="34" charset="0"/>
                </a:rPr>
                <a:t>ultime</a:t>
              </a:r>
              <a:r>
                <a:rPr kumimoji="0" lang="en-US" sz="2040" b="0" i="0" u="none" strike="noStrike" kern="1200" cap="none" spc="0" normalizeH="0" baseline="0" noProof="0" dirty="0">
                  <a:ln>
                    <a:noFill/>
                  </a:ln>
                  <a:gradFill>
                    <a:gsLst>
                      <a:gs pos="0">
                        <a:srgbClr val="3C3C41"/>
                      </a:gs>
                      <a:gs pos="100000">
                        <a:srgbClr val="3C3C41"/>
                      </a:gs>
                    </a:gsLst>
                    <a:lin ang="5400000" scaled="1"/>
                  </a:gradFill>
                  <a:effectLst/>
                  <a:uLnTx/>
                  <a:uFillTx/>
                  <a:latin typeface="Segoe UI" panose="020B0502040204020203" pitchFamily="34" charset="0"/>
                  <a:ea typeface="Calibri" panose="020F0502020204030204" pitchFamily="34" charset="0"/>
                  <a:cs typeface="Segoe UI" panose="020B0502040204020203" pitchFamily="34" charset="0"/>
                </a:rPr>
                <a:t> </a:t>
              </a:r>
              <a:r>
                <a:rPr kumimoji="0" lang="en-US" sz="2040" b="0" i="0" u="none" strike="noStrike" kern="1200" cap="none" spc="0" normalizeH="0" baseline="0" noProof="0" dirty="0" err="1">
                  <a:ln>
                    <a:noFill/>
                  </a:ln>
                  <a:gradFill>
                    <a:gsLst>
                      <a:gs pos="0">
                        <a:srgbClr val="3C3C41"/>
                      </a:gs>
                      <a:gs pos="100000">
                        <a:srgbClr val="3C3C41"/>
                      </a:gs>
                    </a:gsLst>
                    <a:lin ang="5400000" scaled="1"/>
                  </a:gradFill>
                  <a:effectLst/>
                  <a:uLnTx/>
                  <a:uFillTx/>
                  <a:latin typeface="Segoe UI" panose="020B0502040204020203" pitchFamily="34" charset="0"/>
                  <a:ea typeface="Calibri" panose="020F0502020204030204" pitchFamily="34" charset="0"/>
                  <a:cs typeface="Segoe UI" panose="020B0502040204020203" pitchFamily="34" charset="0"/>
                </a:rPr>
                <a:t>funzionalità</a:t>
              </a:r>
              <a:r>
                <a:rPr kumimoji="0" lang="en-US" sz="2040" b="0" i="0" u="none" strike="noStrike" kern="1200" cap="none" spc="0" normalizeH="0" baseline="0" noProof="0" dirty="0">
                  <a:ln>
                    <a:noFill/>
                  </a:ln>
                  <a:gradFill>
                    <a:gsLst>
                      <a:gs pos="0">
                        <a:srgbClr val="3C3C41"/>
                      </a:gs>
                      <a:gs pos="100000">
                        <a:srgbClr val="3C3C41"/>
                      </a:gs>
                    </a:gsLst>
                    <a:lin ang="5400000" scaled="1"/>
                  </a:gradFill>
                  <a:effectLst/>
                  <a:uLnTx/>
                  <a:uFillTx/>
                  <a:latin typeface="Segoe UI" panose="020B0502040204020203" pitchFamily="34" charset="0"/>
                  <a:ea typeface="Calibri" panose="020F0502020204030204" pitchFamily="34" charset="0"/>
                  <a:cs typeface="Segoe UI" panose="020B0502040204020203" pitchFamily="34" charset="0"/>
                </a:rPr>
                <a:t> </a:t>
              </a:r>
              <a:r>
                <a:rPr kumimoji="0" lang="en-US" sz="2040" b="0" i="0" u="none" strike="noStrike" kern="1200" cap="none" spc="0" normalizeH="0" baseline="0" noProof="0" dirty="0">
                  <a:ln>
                    <a:noFill/>
                  </a:ln>
                  <a:gradFill>
                    <a:gsLst>
                      <a:gs pos="0">
                        <a:srgbClr val="3C3C41"/>
                      </a:gs>
                      <a:gs pos="100000">
                        <a:srgbClr val="3C3C41"/>
                      </a:gs>
                    </a:gsLst>
                    <a:lin ang="5400000" scaled="1"/>
                  </a:gradFill>
                  <a:effectLst/>
                  <a:uLnTx/>
                  <a:uFillTx/>
                  <a:latin typeface="Segoe UI" panose="020B0502040204020203" pitchFamily="34" charset="0"/>
                  <a:ea typeface="Calibri" panose="020F0502020204030204" pitchFamily="34" charset="0"/>
                  <a:cs typeface="Segoe UI" panose="020B0502040204020203" pitchFamily="34" charset="0"/>
                  <a:hlinkClick r:id="rId4"/>
                </a:rPr>
                <a:t>qui</a:t>
              </a:r>
              <a:endParaRPr kumimoji="0" lang="en-US" sz="2040" b="0" i="0" u="none" strike="noStrike" kern="1200" cap="none" spc="0" normalizeH="0" baseline="0" noProof="0" dirty="0">
                <a:ln>
                  <a:noFill/>
                </a:ln>
                <a:gradFill>
                  <a:gsLst>
                    <a:gs pos="0">
                      <a:srgbClr val="3C3C41"/>
                    </a:gs>
                    <a:gs pos="100000">
                      <a:srgbClr val="3C3C41"/>
                    </a:gs>
                  </a:gsLst>
                  <a:lin ang="5400000" scaled="1"/>
                </a:gradFill>
                <a:effectLst/>
                <a:uLnTx/>
                <a:uFillTx/>
                <a:latin typeface="Segoe UI" panose="020B0502040204020203" pitchFamily="34" charset="0"/>
                <a:ea typeface="Calibri" panose="020F0502020204030204" pitchFamily="34" charset="0"/>
                <a:cs typeface="Segoe UI" panose="020B0502040204020203" pitchFamily="34" charset="0"/>
              </a:endParaRPr>
            </a:p>
          </p:txBody>
        </p:sp>
        <p:grpSp>
          <p:nvGrpSpPr>
            <p:cNvPr id="16" name="Group 15">
              <a:extLst>
                <a:ext uri="{FF2B5EF4-FFF2-40B4-BE49-F238E27FC236}">
                  <a16:creationId xmlns:a16="http://schemas.microsoft.com/office/drawing/2014/main" id="{F9E874C7-BD99-4E92-82CE-973CB0D5D161}"/>
                </a:ext>
              </a:extLst>
            </p:cNvPr>
            <p:cNvGrpSpPr/>
            <p:nvPr/>
          </p:nvGrpSpPr>
          <p:grpSpPr>
            <a:xfrm>
              <a:off x="5452302" y="1983167"/>
              <a:ext cx="1063785" cy="1063785"/>
              <a:chOff x="5534315" y="1983167"/>
              <a:chExt cx="1063785" cy="1063785"/>
            </a:xfrm>
          </p:grpSpPr>
          <p:sp>
            <p:nvSpPr>
              <p:cNvPr id="38" name="Oval 37">
                <a:extLst>
                  <a:ext uri="{FF2B5EF4-FFF2-40B4-BE49-F238E27FC236}">
                    <a16:creationId xmlns:a16="http://schemas.microsoft.com/office/drawing/2014/main" id="{BCD2D6E8-E23D-496B-A5B9-F8D6306F3466}"/>
                  </a:ext>
                </a:extLst>
              </p:cNvPr>
              <p:cNvSpPr/>
              <p:nvPr/>
            </p:nvSpPr>
            <p:spPr bwMode="auto">
              <a:xfrm>
                <a:off x="5534315" y="1983167"/>
                <a:ext cx="1063785" cy="1063785"/>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87" name="Group 86">
                <a:extLst>
                  <a:ext uri="{FF2B5EF4-FFF2-40B4-BE49-F238E27FC236}">
                    <a16:creationId xmlns:a16="http://schemas.microsoft.com/office/drawing/2014/main" id="{76AB370F-4A8C-4061-A128-07F9DA7B12BF}"/>
                  </a:ext>
                </a:extLst>
              </p:cNvPr>
              <p:cNvGrpSpPr/>
              <p:nvPr/>
            </p:nvGrpSpPr>
            <p:grpSpPr>
              <a:xfrm>
                <a:off x="5751418" y="2177076"/>
                <a:ext cx="629579" cy="675967"/>
                <a:chOff x="5387169" y="1276544"/>
                <a:chExt cx="474140" cy="509075"/>
              </a:xfrm>
            </p:grpSpPr>
            <p:sp>
              <p:nvSpPr>
                <p:cNvPr id="88" name="Oval 1124">
                  <a:extLst>
                    <a:ext uri="{FF2B5EF4-FFF2-40B4-BE49-F238E27FC236}">
                      <a16:creationId xmlns:a16="http://schemas.microsoft.com/office/drawing/2014/main" id="{25080833-7BB4-40B5-BAAE-F1204779F3AA}"/>
                    </a:ext>
                  </a:extLst>
                </p:cNvPr>
                <p:cNvSpPr>
                  <a:spLocks noChangeArrowheads="1"/>
                </p:cNvSpPr>
                <p:nvPr/>
              </p:nvSpPr>
              <p:spPr bwMode="auto">
                <a:xfrm>
                  <a:off x="5541890" y="1466199"/>
                  <a:ext cx="159709" cy="159709"/>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3C3C41"/>
                    </a:solidFill>
                    <a:effectLst/>
                    <a:uLnTx/>
                    <a:uFillTx/>
                    <a:latin typeface="Segoe UI"/>
                    <a:ea typeface="+mn-ea"/>
                    <a:cs typeface="+mn-cs"/>
                  </a:endParaRPr>
                </a:p>
              </p:txBody>
            </p:sp>
            <p:sp>
              <p:nvSpPr>
                <p:cNvPr id="89" name="Freeform 1125">
                  <a:extLst>
                    <a:ext uri="{FF2B5EF4-FFF2-40B4-BE49-F238E27FC236}">
                      <a16:creationId xmlns:a16="http://schemas.microsoft.com/office/drawing/2014/main" id="{9DC77A1C-17EC-437F-A535-CA33FC331331}"/>
                    </a:ext>
                  </a:extLst>
                </p:cNvPr>
                <p:cNvSpPr>
                  <a:spLocks/>
                </p:cNvSpPr>
                <p:nvPr/>
              </p:nvSpPr>
              <p:spPr bwMode="auto">
                <a:xfrm>
                  <a:off x="5486988" y="1645873"/>
                  <a:ext cx="274502" cy="139746"/>
                </a:xfrm>
                <a:custGeom>
                  <a:avLst/>
                  <a:gdLst>
                    <a:gd name="T0" fmla="*/ 35 w 69"/>
                    <a:gd name="T1" fmla="*/ 0 h 35"/>
                    <a:gd name="T2" fmla="*/ 0 w 69"/>
                    <a:gd name="T3" fmla="*/ 35 h 35"/>
                    <a:gd name="T4" fmla="*/ 69 w 69"/>
                    <a:gd name="T5" fmla="*/ 35 h 35"/>
                    <a:gd name="T6" fmla="*/ 35 w 69"/>
                    <a:gd name="T7" fmla="*/ 0 h 35"/>
                  </a:gdLst>
                  <a:ahLst/>
                  <a:cxnLst>
                    <a:cxn ang="0">
                      <a:pos x="T0" y="T1"/>
                    </a:cxn>
                    <a:cxn ang="0">
                      <a:pos x="T2" y="T3"/>
                    </a:cxn>
                    <a:cxn ang="0">
                      <a:pos x="T4" y="T5"/>
                    </a:cxn>
                    <a:cxn ang="0">
                      <a:pos x="T6" y="T7"/>
                    </a:cxn>
                  </a:cxnLst>
                  <a:rect l="0" t="0" r="r" b="b"/>
                  <a:pathLst>
                    <a:path w="69" h="35">
                      <a:moveTo>
                        <a:pt x="35" y="0"/>
                      </a:moveTo>
                      <a:cubicBezTo>
                        <a:pt x="16" y="0"/>
                        <a:pt x="0" y="16"/>
                        <a:pt x="0" y="35"/>
                      </a:cubicBezTo>
                      <a:cubicBezTo>
                        <a:pt x="69" y="35"/>
                        <a:pt x="69" y="35"/>
                        <a:pt x="69" y="35"/>
                      </a:cubicBezTo>
                      <a:cubicBezTo>
                        <a:pt x="69" y="16"/>
                        <a:pt x="54" y="0"/>
                        <a:pt x="35" y="0"/>
                      </a:cubicBez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3C3C41"/>
                    </a:solidFill>
                    <a:effectLst/>
                    <a:uLnTx/>
                    <a:uFillTx/>
                    <a:latin typeface="Segoe UI"/>
                    <a:ea typeface="+mn-ea"/>
                    <a:cs typeface="+mn-cs"/>
                  </a:endParaRPr>
                </a:p>
              </p:txBody>
            </p:sp>
            <p:sp>
              <p:nvSpPr>
                <p:cNvPr id="90" name="Oval 1126">
                  <a:extLst>
                    <a:ext uri="{FF2B5EF4-FFF2-40B4-BE49-F238E27FC236}">
                      <a16:creationId xmlns:a16="http://schemas.microsoft.com/office/drawing/2014/main" id="{F3A46F77-4AF2-4CC2-8B21-34BFE4C374B8}"/>
                    </a:ext>
                  </a:extLst>
                </p:cNvPr>
                <p:cNvSpPr>
                  <a:spLocks noChangeArrowheads="1"/>
                </p:cNvSpPr>
                <p:nvPr/>
              </p:nvSpPr>
              <p:spPr bwMode="auto">
                <a:xfrm>
                  <a:off x="5736533" y="1326454"/>
                  <a:ext cx="79856" cy="79856"/>
                </a:xfrm>
                <a:prstGeom prst="ellipse">
                  <a:avLst/>
                </a:pr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3C3C41"/>
                    </a:solidFill>
                    <a:effectLst/>
                    <a:uLnTx/>
                    <a:uFillTx/>
                    <a:latin typeface="Segoe UI"/>
                    <a:ea typeface="+mn-ea"/>
                    <a:cs typeface="+mn-cs"/>
                  </a:endParaRPr>
                </a:p>
              </p:txBody>
            </p:sp>
            <p:sp>
              <p:nvSpPr>
                <p:cNvPr id="91" name="Oval 1127">
                  <a:extLst>
                    <a:ext uri="{FF2B5EF4-FFF2-40B4-BE49-F238E27FC236}">
                      <a16:creationId xmlns:a16="http://schemas.microsoft.com/office/drawing/2014/main" id="{620AFADA-9BB0-47AB-82CB-14E994657D20}"/>
                    </a:ext>
                  </a:extLst>
                </p:cNvPr>
                <p:cNvSpPr>
                  <a:spLocks noChangeArrowheads="1"/>
                </p:cNvSpPr>
                <p:nvPr/>
              </p:nvSpPr>
              <p:spPr bwMode="auto">
                <a:xfrm>
                  <a:off x="5387169" y="1486164"/>
                  <a:ext cx="44920" cy="44920"/>
                </a:xfrm>
                <a:prstGeom prst="ellipse">
                  <a:avLst/>
                </a:pr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3C3C41"/>
                    </a:solidFill>
                    <a:effectLst/>
                    <a:uLnTx/>
                    <a:uFillTx/>
                    <a:latin typeface="Segoe UI"/>
                    <a:ea typeface="+mn-ea"/>
                    <a:cs typeface="+mn-cs"/>
                  </a:endParaRPr>
                </a:p>
              </p:txBody>
            </p:sp>
            <p:sp>
              <p:nvSpPr>
                <p:cNvPr id="92" name="Oval 1128">
                  <a:extLst>
                    <a:ext uri="{FF2B5EF4-FFF2-40B4-BE49-F238E27FC236}">
                      <a16:creationId xmlns:a16="http://schemas.microsoft.com/office/drawing/2014/main" id="{537F9CC0-3FCA-46E6-B232-FA151C617444}"/>
                    </a:ext>
                  </a:extLst>
                </p:cNvPr>
                <p:cNvSpPr>
                  <a:spLocks noChangeArrowheads="1"/>
                </p:cNvSpPr>
                <p:nvPr/>
              </p:nvSpPr>
              <p:spPr bwMode="auto">
                <a:xfrm>
                  <a:off x="5447060" y="1341425"/>
                  <a:ext cx="64884" cy="64884"/>
                </a:xfrm>
                <a:prstGeom prst="ellipse">
                  <a:avLst/>
                </a:pr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3C3C41"/>
                    </a:solidFill>
                    <a:effectLst/>
                    <a:uLnTx/>
                    <a:uFillTx/>
                    <a:latin typeface="Segoe UI"/>
                    <a:ea typeface="+mn-ea"/>
                    <a:cs typeface="+mn-cs"/>
                  </a:endParaRPr>
                </a:p>
              </p:txBody>
            </p:sp>
            <p:sp>
              <p:nvSpPr>
                <p:cNvPr id="93" name="Oval 1129">
                  <a:extLst>
                    <a:ext uri="{FF2B5EF4-FFF2-40B4-BE49-F238E27FC236}">
                      <a16:creationId xmlns:a16="http://schemas.microsoft.com/office/drawing/2014/main" id="{0056D982-02BF-4FC5-B762-3C42C791FA8D}"/>
                    </a:ext>
                  </a:extLst>
                </p:cNvPr>
                <p:cNvSpPr>
                  <a:spLocks noChangeArrowheads="1"/>
                </p:cNvSpPr>
                <p:nvPr/>
              </p:nvSpPr>
              <p:spPr bwMode="auto">
                <a:xfrm>
                  <a:off x="5591798" y="1276544"/>
                  <a:ext cx="64884" cy="64884"/>
                </a:xfrm>
                <a:prstGeom prst="ellipse">
                  <a:avLst/>
                </a:pr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3C3C41"/>
                    </a:solidFill>
                    <a:effectLst/>
                    <a:uLnTx/>
                    <a:uFillTx/>
                    <a:latin typeface="Segoe UI"/>
                    <a:ea typeface="+mn-ea"/>
                    <a:cs typeface="+mn-cs"/>
                  </a:endParaRPr>
                </a:p>
              </p:txBody>
            </p:sp>
            <p:sp>
              <p:nvSpPr>
                <p:cNvPr id="94" name="Oval 1130">
                  <a:extLst>
                    <a:ext uri="{FF2B5EF4-FFF2-40B4-BE49-F238E27FC236}">
                      <a16:creationId xmlns:a16="http://schemas.microsoft.com/office/drawing/2014/main" id="{DD2F3CA5-5928-4D73-91B3-C6DA6F2185ED}"/>
                    </a:ext>
                  </a:extLst>
                </p:cNvPr>
                <p:cNvSpPr>
                  <a:spLocks noChangeArrowheads="1"/>
                </p:cNvSpPr>
                <p:nvPr/>
              </p:nvSpPr>
              <p:spPr bwMode="auto">
                <a:xfrm>
                  <a:off x="5816389" y="1466199"/>
                  <a:ext cx="44920" cy="49910"/>
                </a:xfrm>
                <a:prstGeom prst="ellipse">
                  <a:avLst/>
                </a:pr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3C3C41"/>
                    </a:solidFill>
                    <a:effectLst/>
                    <a:uLnTx/>
                    <a:uFillTx/>
                    <a:latin typeface="Segoe UI"/>
                    <a:ea typeface="+mn-ea"/>
                    <a:cs typeface="+mn-cs"/>
                  </a:endParaRPr>
                </a:p>
              </p:txBody>
            </p:sp>
            <p:sp>
              <p:nvSpPr>
                <p:cNvPr id="95" name="Oval 1131">
                  <a:extLst>
                    <a:ext uri="{FF2B5EF4-FFF2-40B4-BE49-F238E27FC236}">
                      <a16:creationId xmlns:a16="http://schemas.microsoft.com/office/drawing/2014/main" id="{6D931D39-ABC0-404E-A6B0-4A1637A79950}"/>
                    </a:ext>
                  </a:extLst>
                </p:cNvPr>
                <p:cNvSpPr>
                  <a:spLocks noChangeArrowheads="1"/>
                </p:cNvSpPr>
                <p:nvPr/>
              </p:nvSpPr>
              <p:spPr bwMode="auto">
                <a:xfrm>
                  <a:off x="5447060" y="1610936"/>
                  <a:ext cx="34937" cy="29945"/>
                </a:xfrm>
                <a:prstGeom prst="ellipse">
                  <a:avLst/>
                </a:pr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3C3C41"/>
                    </a:solidFill>
                    <a:effectLst/>
                    <a:uLnTx/>
                    <a:uFillTx/>
                    <a:latin typeface="Segoe UI"/>
                    <a:ea typeface="+mn-ea"/>
                    <a:cs typeface="+mn-cs"/>
                  </a:endParaRPr>
                </a:p>
              </p:txBody>
            </p:sp>
            <p:sp>
              <p:nvSpPr>
                <p:cNvPr id="96" name="Oval 1132">
                  <a:extLst>
                    <a:ext uri="{FF2B5EF4-FFF2-40B4-BE49-F238E27FC236}">
                      <a16:creationId xmlns:a16="http://schemas.microsoft.com/office/drawing/2014/main" id="{BAACE5B9-9EE7-4C3A-B1EB-A78DD23DFAAA}"/>
                    </a:ext>
                  </a:extLst>
                </p:cNvPr>
                <p:cNvSpPr>
                  <a:spLocks noChangeArrowheads="1"/>
                </p:cNvSpPr>
                <p:nvPr/>
              </p:nvSpPr>
              <p:spPr bwMode="auto">
                <a:xfrm>
                  <a:off x="5766479" y="1610936"/>
                  <a:ext cx="29945" cy="29945"/>
                </a:xfrm>
                <a:prstGeom prst="ellipse">
                  <a:avLst/>
                </a:pr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3C3C41"/>
                    </a:solidFill>
                    <a:effectLst/>
                    <a:uLnTx/>
                    <a:uFillTx/>
                    <a:latin typeface="Segoe UI"/>
                    <a:ea typeface="+mn-ea"/>
                    <a:cs typeface="+mn-cs"/>
                  </a:endParaRPr>
                </a:p>
              </p:txBody>
            </p:sp>
          </p:grpSp>
        </p:grpSp>
      </p:grpSp>
      <p:grpSp>
        <p:nvGrpSpPr>
          <p:cNvPr id="19" name="Group 18">
            <a:extLst>
              <a:ext uri="{FF2B5EF4-FFF2-40B4-BE49-F238E27FC236}">
                <a16:creationId xmlns:a16="http://schemas.microsoft.com/office/drawing/2014/main" id="{EA58DF42-B83A-4F86-B11E-B3A66FCE8EBA}"/>
              </a:ext>
            </a:extLst>
          </p:cNvPr>
          <p:cNvGrpSpPr/>
          <p:nvPr/>
        </p:nvGrpSpPr>
        <p:grpSpPr>
          <a:xfrm>
            <a:off x="8235319" y="2022646"/>
            <a:ext cx="3303879" cy="3461443"/>
            <a:chOff x="8073710" y="1983167"/>
            <a:chExt cx="3239391" cy="3393880"/>
          </a:xfrm>
        </p:grpSpPr>
        <p:sp>
          <p:nvSpPr>
            <p:cNvPr id="101" name="Rectangle 100">
              <a:extLst>
                <a:ext uri="{FF2B5EF4-FFF2-40B4-BE49-F238E27FC236}">
                  <a16:creationId xmlns:a16="http://schemas.microsoft.com/office/drawing/2014/main" id="{4E4592FB-581B-4FEA-9726-40A50A90ED11}"/>
                </a:ext>
              </a:extLst>
            </p:cNvPr>
            <p:cNvSpPr/>
            <p:nvPr/>
          </p:nvSpPr>
          <p:spPr bwMode="auto">
            <a:xfrm>
              <a:off x="8073710" y="2533114"/>
              <a:ext cx="3239391" cy="2843933"/>
            </a:xfrm>
            <a:prstGeom prst="rect">
              <a:avLst/>
            </a:prstGeom>
            <a:solidFill>
              <a:schemeClr val="bg1"/>
            </a:solidFill>
            <a:ln>
              <a:noFill/>
              <a:headEnd type="none" w="med" len="med"/>
              <a:tailEnd type="none" w="med" len="med"/>
            </a:ln>
            <a:effectLst>
              <a:outerShdw blurRad="254000" dist="76200" dir="2700000" algn="ctr" rotWithShape="0">
                <a:srgbClr val="000000">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9" name="Rectangle 78">
              <a:extLst>
                <a:ext uri="{FF2B5EF4-FFF2-40B4-BE49-F238E27FC236}">
                  <a16:creationId xmlns:a16="http://schemas.microsoft.com/office/drawing/2014/main" id="{10D84E4D-334C-4F14-82C4-3F66346EE271}"/>
                </a:ext>
              </a:extLst>
            </p:cNvPr>
            <p:cNvSpPr/>
            <p:nvPr/>
          </p:nvSpPr>
          <p:spPr>
            <a:xfrm>
              <a:off x="8623636" y="3702997"/>
              <a:ext cx="2139543" cy="706140"/>
            </a:xfrm>
            <a:prstGeom prst="rect">
              <a:avLst/>
            </a:prstGeom>
          </p:spPr>
          <p:txBody>
            <a:bodyPr wrap="none" lIns="0">
              <a:spAutoFit/>
            </a:bodyPr>
            <a:lstStyle/>
            <a:p>
              <a:pPr marL="0" marR="0" lvl="0" indent="0" algn="ctr" defTabSz="932563" rtl="0" eaLnBrk="1" fontAlgn="auto" latinLnBrk="0" hangingPunct="1">
                <a:lnSpc>
                  <a:spcPct val="100000"/>
                </a:lnSpc>
                <a:spcBef>
                  <a:spcPts val="0"/>
                </a:spcBef>
                <a:spcAft>
                  <a:spcPts val="0"/>
                </a:spcAft>
                <a:buClrTx/>
                <a:buSzTx/>
                <a:buFontTx/>
                <a:buNone/>
                <a:tabLst/>
                <a:defRPr/>
              </a:pPr>
              <a:r>
                <a:rPr kumimoji="0" lang="en-US" sz="2040" b="0" i="0" u="none" strike="noStrike" kern="1200" cap="none" spc="0" normalizeH="0" baseline="0" noProof="0" dirty="0" err="1">
                  <a:ln>
                    <a:noFill/>
                  </a:ln>
                  <a:gradFill>
                    <a:gsLst>
                      <a:gs pos="0">
                        <a:srgbClr val="3C3C41"/>
                      </a:gs>
                      <a:gs pos="100000">
                        <a:srgbClr val="3C3C41"/>
                      </a:gs>
                    </a:gsLst>
                    <a:lin ang="5400000" scaled="1"/>
                  </a:gradFill>
                  <a:effectLst/>
                  <a:uLnTx/>
                  <a:uFillTx/>
                  <a:latin typeface="Segoe UI" panose="020B0502040204020203" pitchFamily="34" charset="0"/>
                  <a:ea typeface="Times New Roman" panose="02020603050405020304" pitchFamily="18" charset="0"/>
                  <a:cs typeface="Segoe UI" panose="020B0502040204020203" pitchFamily="34" charset="0"/>
                </a:rPr>
                <a:t>Visita</a:t>
              </a:r>
              <a:r>
                <a:rPr kumimoji="0" lang="en-US" sz="2040" b="0" i="0" u="none" strike="noStrike" kern="1200" cap="none" spc="0" normalizeH="0" baseline="0" noProof="0" dirty="0">
                  <a:ln>
                    <a:noFill/>
                  </a:ln>
                  <a:gradFill>
                    <a:gsLst>
                      <a:gs pos="0">
                        <a:srgbClr val="3C3C41"/>
                      </a:gs>
                      <a:gs pos="100000">
                        <a:srgbClr val="3C3C41"/>
                      </a:gs>
                    </a:gsLst>
                    <a:lin ang="5400000" scaled="1"/>
                  </a:gradFill>
                  <a:effectLst/>
                  <a:uLnTx/>
                  <a:uFillTx/>
                  <a:latin typeface="Segoe UI" panose="020B0502040204020203" pitchFamily="34" charset="0"/>
                  <a:ea typeface="Times New Roman" panose="02020603050405020304" pitchFamily="18" charset="0"/>
                  <a:cs typeface="Segoe UI" panose="020B0502040204020203" pitchFamily="34" charset="0"/>
                </a:rPr>
                <a:t> </a:t>
              </a:r>
              <a:r>
                <a:rPr kumimoji="0" lang="en-US" sz="2040" b="0" i="0" u="none" strike="noStrike" kern="1200" cap="none" spc="0" normalizeH="0" baseline="0" noProof="0" dirty="0" err="1">
                  <a:ln>
                    <a:noFill/>
                  </a:ln>
                  <a:gradFill>
                    <a:gsLst>
                      <a:gs pos="0">
                        <a:srgbClr val="3C3C41"/>
                      </a:gs>
                      <a:gs pos="100000">
                        <a:srgbClr val="3C3C41"/>
                      </a:gs>
                    </a:gsLst>
                    <a:lin ang="5400000" scaled="1"/>
                  </a:gradFill>
                  <a:effectLst/>
                  <a:uLnTx/>
                  <a:uFillTx/>
                  <a:latin typeface="Segoe UI" panose="020B0502040204020203" pitchFamily="34" charset="0"/>
                  <a:ea typeface="Times New Roman" panose="02020603050405020304" pitchFamily="18" charset="0"/>
                  <a:cs typeface="Segoe UI" panose="020B0502040204020203" pitchFamily="34" charset="0"/>
                </a:rPr>
                <a:t>il</a:t>
              </a:r>
              <a:r>
                <a:rPr kumimoji="0" lang="en-US" sz="2040" b="0" i="0" u="none" strike="noStrike" kern="1200" cap="none" spc="0" normalizeH="0" baseline="0" noProof="0" dirty="0">
                  <a:ln>
                    <a:noFill/>
                  </a:ln>
                  <a:gradFill>
                    <a:gsLst>
                      <a:gs pos="0">
                        <a:srgbClr val="3C3C41"/>
                      </a:gs>
                      <a:gs pos="100000">
                        <a:srgbClr val="3C3C41"/>
                      </a:gs>
                    </a:gsLst>
                    <a:lin ang="5400000" scaled="1"/>
                  </a:gradFill>
                  <a:effectLst/>
                  <a:uLnTx/>
                  <a:uFillTx/>
                  <a:latin typeface="Segoe UI" panose="020B0502040204020203" pitchFamily="34" charset="0"/>
                  <a:ea typeface="Times New Roman" panose="02020603050405020304" pitchFamily="18" charset="0"/>
                  <a:cs typeface="Segoe UI" panose="020B0502040204020203" pitchFamily="34" charset="0"/>
                </a:rPr>
                <a:t> </a:t>
              </a:r>
              <a:r>
                <a:rPr kumimoji="0" lang="en-US" sz="2040" b="0" i="0" u="sng" strike="noStrike" kern="1200" cap="none" spc="0" normalizeH="0" baseline="0" noProof="0" dirty="0" err="1">
                  <a:ln>
                    <a:noFill/>
                  </a:ln>
                  <a:gradFill>
                    <a:gsLst>
                      <a:gs pos="0">
                        <a:srgbClr val="3C3C41"/>
                      </a:gs>
                      <a:gs pos="100000">
                        <a:srgbClr val="3C3C41"/>
                      </a:gs>
                    </a:gsLst>
                    <a:lin ang="5400000" scaled="1"/>
                  </a:gradFill>
                  <a:effectLst/>
                  <a:uLnTx/>
                  <a:uFillTx/>
                  <a:latin typeface="Segoe UI" panose="020B0502040204020203" pitchFamily="34" charset="0"/>
                  <a:ea typeface="Times New Roman" panose="02020603050405020304" pitchFamily="18" charset="0"/>
                  <a:cs typeface="Segoe UI" panose="020B0502040204020203" pitchFamily="34" charset="0"/>
                  <a:hlinkClick r:id="rId5"/>
                </a:rPr>
                <a:t>sito</a:t>
              </a:r>
              <a:r>
                <a:rPr kumimoji="0" lang="en-US" sz="2040" b="0" i="0" u="sng" strike="noStrike" kern="1200" cap="none" spc="0" normalizeH="0" baseline="0" noProof="0" dirty="0">
                  <a:ln>
                    <a:noFill/>
                  </a:ln>
                  <a:gradFill>
                    <a:gsLst>
                      <a:gs pos="0">
                        <a:srgbClr val="3C3C41"/>
                      </a:gs>
                      <a:gs pos="100000">
                        <a:srgbClr val="3C3C41"/>
                      </a:gs>
                    </a:gsLst>
                    <a:lin ang="5400000" scaled="1"/>
                  </a:gradFill>
                  <a:effectLst/>
                  <a:uLnTx/>
                  <a:uFillTx/>
                  <a:latin typeface="Segoe UI" panose="020B0502040204020203" pitchFamily="34" charset="0"/>
                  <a:ea typeface="Times New Roman" panose="02020603050405020304" pitchFamily="18" charset="0"/>
                  <a:cs typeface="Segoe UI" panose="020B0502040204020203" pitchFamily="34" charset="0"/>
                  <a:hlinkClick r:id="rId5"/>
                </a:rPr>
                <a:t> web</a:t>
              </a:r>
              <a:br>
                <a:rPr kumimoji="0" lang="en-US" sz="2040" b="0" i="0" u="sng" strike="noStrike" kern="1200" cap="none" spc="0" normalizeH="0" baseline="0" noProof="0" dirty="0">
                  <a:ln>
                    <a:noFill/>
                  </a:ln>
                  <a:gradFill>
                    <a:gsLst>
                      <a:gs pos="0">
                        <a:srgbClr val="3C3C41"/>
                      </a:gs>
                      <a:gs pos="100000">
                        <a:srgbClr val="3C3C41"/>
                      </a:gs>
                    </a:gsLst>
                    <a:lin ang="5400000" scaled="1"/>
                  </a:gradFill>
                  <a:effectLst/>
                  <a:uLnTx/>
                  <a:uFillTx/>
                  <a:latin typeface="Segoe UI" panose="020B0502040204020203" pitchFamily="34" charset="0"/>
                  <a:ea typeface="Times New Roman" panose="02020603050405020304" pitchFamily="18" charset="0"/>
                  <a:cs typeface="Segoe UI" panose="020B0502040204020203" pitchFamily="34" charset="0"/>
                </a:rPr>
              </a:br>
              <a:r>
                <a:rPr kumimoji="0" lang="en-US" sz="2040" b="0" i="0" u="none" strike="noStrike" kern="1200" cap="none" spc="0" normalizeH="0" baseline="0" noProof="0" dirty="0">
                  <a:ln>
                    <a:noFill/>
                  </a:ln>
                  <a:gradFill>
                    <a:gsLst>
                      <a:gs pos="0">
                        <a:srgbClr val="3C3C41"/>
                      </a:gs>
                      <a:gs pos="100000">
                        <a:srgbClr val="3C3C41"/>
                      </a:gs>
                    </a:gsLst>
                    <a:lin ang="5400000" scaled="1"/>
                  </a:gradFill>
                  <a:effectLst/>
                  <a:uLnTx/>
                  <a:uFillTx/>
                  <a:latin typeface="Segoe UI" panose="020B0502040204020203" pitchFamily="34" charset="0"/>
                  <a:ea typeface="Times New Roman" panose="02020603050405020304" pitchFamily="18" charset="0"/>
                  <a:cs typeface="Segoe UI" panose="020B0502040204020203" pitchFamily="34" charset="0"/>
                </a:rPr>
                <a:t>per </a:t>
              </a:r>
              <a:r>
                <a:rPr kumimoji="0" lang="en-US" sz="2040" b="0" i="0" u="none" strike="noStrike" kern="1200" cap="none" spc="0" normalizeH="0" baseline="0" noProof="0" dirty="0" err="1">
                  <a:ln>
                    <a:noFill/>
                  </a:ln>
                  <a:gradFill>
                    <a:gsLst>
                      <a:gs pos="0">
                        <a:srgbClr val="3C3C41"/>
                      </a:gs>
                      <a:gs pos="100000">
                        <a:srgbClr val="3C3C41"/>
                      </a:gs>
                    </a:gsLst>
                    <a:lin ang="5400000" scaled="1"/>
                  </a:gradFill>
                  <a:effectLst/>
                  <a:uLnTx/>
                  <a:uFillTx/>
                  <a:latin typeface="Segoe UI" panose="020B0502040204020203" pitchFamily="34" charset="0"/>
                  <a:ea typeface="Times New Roman" panose="02020603050405020304" pitchFamily="18" charset="0"/>
                  <a:cs typeface="Segoe UI" panose="020B0502040204020203" pitchFamily="34" charset="0"/>
                </a:rPr>
                <a:t>saperne</a:t>
              </a:r>
              <a:r>
                <a:rPr kumimoji="0" lang="en-US" sz="2040" b="0" i="0" u="none" strike="noStrike" kern="1200" cap="none" spc="0" normalizeH="0" baseline="0" noProof="0" dirty="0">
                  <a:ln>
                    <a:noFill/>
                  </a:ln>
                  <a:gradFill>
                    <a:gsLst>
                      <a:gs pos="0">
                        <a:srgbClr val="3C3C41"/>
                      </a:gs>
                      <a:gs pos="100000">
                        <a:srgbClr val="3C3C41"/>
                      </a:gs>
                    </a:gsLst>
                    <a:lin ang="5400000" scaled="1"/>
                  </a:gradFill>
                  <a:effectLst/>
                  <a:uLnTx/>
                  <a:uFillTx/>
                  <a:latin typeface="Segoe UI" panose="020B0502040204020203" pitchFamily="34" charset="0"/>
                  <a:ea typeface="Times New Roman" panose="02020603050405020304" pitchFamily="18" charset="0"/>
                  <a:cs typeface="Segoe UI" panose="020B0502040204020203" pitchFamily="34" charset="0"/>
                </a:rPr>
                <a:t> di </a:t>
              </a:r>
              <a:r>
                <a:rPr kumimoji="0" lang="en-US" sz="2040" b="0" i="0" u="none" strike="noStrike" kern="1200" cap="none" spc="0" normalizeH="0" baseline="0" noProof="0" dirty="0" err="1">
                  <a:ln>
                    <a:noFill/>
                  </a:ln>
                  <a:gradFill>
                    <a:gsLst>
                      <a:gs pos="0">
                        <a:srgbClr val="3C3C41"/>
                      </a:gs>
                      <a:gs pos="100000">
                        <a:srgbClr val="3C3C41"/>
                      </a:gs>
                    </a:gsLst>
                    <a:lin ang="5400000" scaled="1"/>
                  </a:gradFill>
                  <a:effectLst/>
                  <a:uLnTx/>
                  <a:uFillTx/>
                  <a:latin typeface="Segoe UI" panose="020B0502040204020203" pitchFamily="34" charset="0"/>
                  <a:ea typeface="Times New Roman" panose="02020603050405020304" pitchFamily="18" charset="0"/>
                  <a:cs typeface="Segoe UI" panose="020B0502040204020203" pitchFamily="34" charset="0"/>
                </a:rPr>
                <a:t>più</a:t>
              </a:r>
              <a:endParaRPr kumimoji="0" lang="en-US" sz="2040" b="0" i="0" u="none" strike="noStrike" kern="1200" cap="none" spc="0" normalizeH="0" baseline="0" noProof="0" dirty="0">
                <a:ln>
                  <a:noFill/>
                </a:ln>
                <a:gradFill>
                  <a:gsLst>
                    <a:gs pos="0">
                      <a:srgbClr val="3C3C41"/>
                    </a:gs>
                    <a:gs pos="100000">
                      <a:srgbClr val="3C3C41"/>
                    </a:gs>
                  </a:gsLst>
                  <a:lin ang="5400000" scaled="1"/>
                </a:gradFill>
                <a:effectLst/>
                <a:uLnTx/>
                <a:uFillTx/>
                <a:latin typeface="Segoe UI" panose="020B0502040204020203" pitchFamily="34" charset="0"/>
                <a:ea typeface="Times New Roman" panose="02020603050405020304" pitchFamily="18" charset="0"/>
                <a:cs typeface="Segoe UI" panose="020B0502040204020203" pitchFamily="34" charset="0"/>
              </a:endParaRPr>
            </a:p>
          </p:txBody>
        </p:sp>
        <p:grpSp>
          <p:nvGrpSpPr>
            <p:cNvPr id="18" name="Group 17">
              <a:extLst>
                <a:ext uri="{FF2B5EF4-FFF2-40B4-BE49-F238E27FC236}">
                  <a16:creationId xmlns:a16="http://schemas.microsoft.com/office/drawing/2014/main" id="{532D2F03-791E-4FFF-83F3-3E9CBE81B9C5}"/>
                </a:ext>
              </a:extLst>
            </p:cNvPr>
            <p:cNvGrpSpPr/>
            <p:nvPr/>
          </p:nvGrpSpPr>
          <p:grpSpPr>
            <a:xfrm>
              <a:off x="9161513" y="1983167"/>
              <a:ext cx="1063785" cy="1063785"/>
              <a:chOff x="8947013" y="1983167"/>
              <a:chExt cx="1063785" cy="1063785"/>
            </a:xfrm>
          </p:grpSpPr>
          <p:sp>
            <p:nvSpPr>
              <p:cNvPr id="68" name="Oval 67">
                <a:extLst>
                  <a:ext uri="{FF2B5EF4-FFF2-40B4-BE49-F238E27FC236}">
                    <a16:creationId xmlns:a16="http://schemas.microsoft.com/office/drawing/2014/main" id="{7AFCB200-45CE-47B6-993B-DB7AA9D92E2D}"/>
                  </a:ext>
                </a:extLst>
              </p:cNvPr>
              <p:cNvSpPr/>
              <p:nvPr/>
            </p:nvSpPr>
            <p:spPr bwMode="auto">
              <a:xfrm>
                <a:off x="8947013" y="1983167"/>
                <a:ext cx="1063785" cy="1063785"/>
              </a:xfrm>
              <a:prstGeom prst="ellipse">
                <a:avLst/>
              </a:prstGeom>
              <a:solidFill>
                <a:srgbClr val="FFFFFF"/>
              </a:solidFill>
              <a:ln w="9525" cap="flat" cmpd="sng" algn="ctr">
                <a:noFill/>
                <a:prstDash val="solid"/>
                <a:headEnd type="none" w="med" len="med"/>
                <a:tailEnd type="none" w="med" len="med"/>
              </a:ln>
              <a:effectLst>
                <a:outerShdw blurRad="254000" dist="76200" dir="2700000" algn="ctr" rotWithShape="0">
                  <a:srgbClr val="000000">
                    <a:alpha val="40000"/>
                  </a:srgbClr>
                </a:outerShdw>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97" name="Group 16">
                <a:extLst>
                  <a:ext uri="{FF2B5EF4-FFF2-40B4-BE49-F238E27FC236}">
                    <a16:creationId xmlns:a16="http://schemas.microsoft.com/office/drawing/2014/main" id="{1D650781-DF4A-472F-83D7-6DFDDB3A4EC6}"/>
                  </a:ext>
                </a:extLst>
              </p:cNvPr>
              <p:cNvGrpSpPr>
                <a:grpSpLocks noChangeAspect="1"/>
              </p:cNvGrpSpPr>
              <p:nvPr/>
            </p:nvGrpSpPr>
            <p:grpSpPr bwMode="auto">
              <a:xfrm>
                <a:off x="9174194" y="2256517"/>
                <a:ext cx="609422" cy="517085"/>
                <a:chOff x="3269" y="828"/>
                <a:chExt cx="264" cy="224"/>
              </a:xfrm>
              <a:solidFill>
                <a:srgbClr val="75757A"/>
              </a:solidFill>
            </p:grpSpPr>
            <p:sp>
              <p:nvSpPr>
                <p:cNvPr id="98" name="Freeform 17">
                  <a:extLst>
                    <a:ext uri="{FF2B5EF4-FFF2-40B4-BE49-F238E27FC236}">
                      <a16:creationId xmlns:a16="http://schemas.microsoft.com/office/drawing/2014/main" id="{78E1C665-784F-4D5A-AB48-25CB592E32CE}"/>
                    </a:ext>
                  </a:extLst>
                </p:cNvPr>
                <p:cNvSpPr>
                  <a:spLocks noEditPoints="1"/>
                </p:cNvSpPr>
                <p:nvPr/>
              </p:nvSpPr>
              <p:spPr bwMode="auto">
                <a:xfrm>
                  <a:off x="3442" y="828"/>
                  <a:ext cx="91" cy="160"/>
                </a:xfrm>
                <a:custGeom>
                  <a:avLst/>
                  <a:gdLst>
                    <a:gd name="T0" fmla="*/ 92 w 147"/>
                    <a:gd name="T1" fmla="*/ 238 h 257"/>
                    <a:gd name="T2" fmla="*/ 92 w 147"/>
                    <a:gd name="T3" fmla="*/ 238 h 257"/>
                    <a:gd name="T4" fmla="*/ 55 w 147"/>
                    <a:gd name="T5" fmla="*/ 238 h 257"/>
                    <a:gd name="T6" fmla="*/ 55 w 147"/>
                    <a:gd name="T7" fmla="*/ 220 h 257"/>
                    <a:gd name="T8" fmla="*/ 92 w 147"/>
                    <a:gd name="T9" fmla="*/ 220 h 257"/>
                    <a:gd name="T10" fmla="*/ 92 w 147"/>
                    <a:gd name="T11" fmla="*/ 238 h 257"/>
                    <a:gd name="T12" fmla="*/ 138 w 147"/>
                    <a:gd name="T13" fmla="*/ 0 h 257"/>
                    <a:gd name="T14" fmla="*/ 138 w 147"/>
                    <a:gd name="T15" fmla="*/ 0 h 257"/>
                    <a:gd name="T16" fmla="*/ 10 w 147"/>
                    <a:gd name="T17" fmla="*/ 0 h 257"/>
                    <a:gd name="T18" fmla="*/ 0 w 147"/>
                    <a:gd name="T19" fmla="*/ 9 h 257"/>
                    <a:gd name="T20" fmla="*/ 0 w 147"/>
                    <a:gd name="T21" fmla="*/ 248 h 257"/>
                    <a:gd name="T22" fmla="*/ 10 w 147"/>
                    <a:gd name="T23" fmla="*/ 257 h 257"/>
                    <a:gd name="T24" fmla="*/ 138 w 147"/>
                    <a:gd name="T25" fmla="*/ 257 h 257"/>
                    <a:gd name="T26" fmla="*/ 147 w 147"/>
                    <a:gd name="T27" fmla="*/ 248 h 257"/>
                    <a:gd name="T28" fmla="*/ 147 w 147"/>
                    <a:gd name="T29" fmla="*/ 9 h 257"/>
                    <a:gd name="T30" fmla="*/ 138 w 147"/>
                    <a:gd name="T31"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7" h="257">
                      <a:moveTo>
                        <a:pt x="92" y="238"/>
                      </a:moveTo>
                      <a:lnTo>
                        <a:pt x="92" y="238"/>
                      </a:lnTo>
                      <a:lnTo>
                        <a:pt x="55" y="238"/>
                      </a:lnTo>
                      <a:lnTo>
                        <a:pt x="55" y="220"/>
                      </a:lnTo>
                      <a:lnTo>
                        <a:pt x="92" y="220"/>
                      </a:lnTo>
                      <a:lnTo>
                        <a:pt x="92" y="238"/>
                      </a:lnTo>
                      <a:close/>
                      <a:moveTo>
                        <a:pt x="138" y="0"/>
                      </a:moveTo>
                      <a:lnTo>
                        <a:pt x="138" y="0"/>
                      </a:lnTo>
                      <a:lnTo>
                        <a:pt x="10" y="0"/>
                      </a:lnTo>
                      <a:cubicBezTo>
                        <a:pt x="5" y="0"/>
                        <a:pt x="0" y="4"/>
                        <a:pt x="0" y="9"/>
                      </a:cubicBezTo>
                      <a:lnTo>
                        <a:pt x="0" y="248"/>
                      </a:lnTo>
                      <a:cubicBezTo>
                        <a:pt x="0" y="253"/>
                        <a:pt x="5" y="257"/>
                        <a:pt x="10" y="257"/>
                      </a:cubicBezTo>
                      <a:lnTo>
                        <a:pt x="138" y="257"/>
                      </a:lnTo>
                      <a:cubicBezTo>
                        <a:pt x="143" y="257"/>
                        <a:pt x="147" y="253"/>
                        <a:pt x="147" y="248"/>
                      </a:cubicBezTo>
                      <a:lnTo>
                        <a:pt x="147" y="9"/>
                      </a:lnTo>
                      <a:cubicBezTo>
                        <a:pt x="147" y="4"/>
                        <a:pt x="143" y="0"/>
                        <a:pt x="138" y="0"/>
                      </a:cubicBezTo>
                      <a:close/>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3C3C41"/>
                    </a:solidFill>
                    <a:effectLst/>
                    <a:uLnTx/>
                    <a:uFillTx/>
                    <a:latin typeface="Segoe UI"/>
                    <a:ea typeface="+mn-ea"/>
                    <a:cs typeface="+mn-cs"/>
                  </a:endParaRPr>
                </a:p>
              </p:txBody>
            </p:sp>
            <p:sp>
              <p:nvSpPr>
                <p:cNvPr id="99" name="Freeform 18">
                  <a:extLst>
                    <a:ext uri="{FF2B5EF4-FFF2-40B4-BE49-F238E27FC236}">
                      <a16:creationId xmlns:a16="http://schemas.microsoft.com/office/drawing/2014/main" id="{8D5FB5F7-7599-433D-8EDC-2C8B7EED686E}"/>
                    </a:ext>
                  </a:extLst>
                </p:cNvPr>
                <p:cNvSpPr>
                  <a:spLocks noEditPoints="1"/>
                </p:cNvSpPr>
                <p:nvPr/>
              </p:nvSpPr>
              <p:spPr bwMode="auto">
                <a:xfrm>
                  <a:off x="3269" y="887"/>
                  <a:ext cx="232" cy="165"/>
                </a:xfrm>
                <a:custGeom>
                  <a:avLst/>
                  <a:gdLst>
                    <a:gd name="T0" fmla="*/ 159 w 373"/>
                    <a:gd name="T1" fmla="*/ 213 h 266"/>
                    <a:gd name="T2" fmla="*/ 159 w 373"/>
                    <a:gd name="T3" fmla="*/ 213 h 266"/>
                    <a:gd name="T4" fmla="*/ 213 w 373"/>
                    <a:gd name="T5" fmla="*/ 213 h 266"/>
                    <a:gd name="T6" fmla="*/ 213 w 373"/>
                    <a:gd name="T7" fmla="*/ 240 h 266"/>
                    <a:gd name="T8" fmla="*/ 159 w 373"/>
                    <a:gd name="T9" fmla="*/ 240 h 266"/>
                    <a:gd name="T10" fmla="*/ 159 w 373"/>
                    <a:gd name="T11" fmla="*/ 213 h 266"/>
                    <a:gd name="T12" fmla="*/ 12 w 373"/>
                    <a:gd name="T13" fmla="*/ 266 h 266"/>
                    <a:gd name="T14" fmla="*/ 12 w 373"/>
                    <a:gd name="T15" fmla="*/ 266 h 266"/>
                    <a:gd name="T16" fmla="*/ 360 w 373"/>
                    <a:gd name="T17" fmla="*/ 266 h 266"/>
                    <a:gd name="T18" fmla="*/ 373 w 373"/>
                    <a:gd name="T19" fmla="*/ 254 h 266"/>
                    <a:gd name="T20" fmla="*/ 373 w 373"/>
                    <a:gd name="T21" fmla="*/ 189 h 266"/>
                    <a:gd name="T22" fmla="*/ 289 w 373"/>
                    <a:gd name="T23" fmla="*/ 189 h 266"/>
                    <a:gd name="T24" fmla="*/ 253 w 373"/>
                    <a:gd name="T25" fmla="*/ 154 h 266"/>
                    <a:gd name="T26" fmla="*/ 253 w 373"/>
                    <a:gd name="T27" fmla="*/ 0 h 266"/>
                    <a:gd name="T28" fmla="*/ 12 w 373"/>
                    <a:gd name="T29" fmla="*/ 0 h 266"/>
                    <a:gd name="T30" fmla="*/ 0 w 373"/>
                    <a:gd name="T31" fmla="*/ 13 h 266"/>
                    <a:gd name="T32" fmla="*/ 0 w 373"/>
                    <a:gd name="T33" fmla="*/ 254 h 266"/>
                    <a:gd name="T34" fmla="*/ 12 w 373"/>
                    <a:gd name="T35"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3" h="266">
                      <a:moveTo>
                        <a:pt x="159" y="213"/>
                      </a:moveTo>
                      <a:lnTo>
                        <a:pt x="159" y="213"/>
                      </a:lnTo>
                      <a:lnTo>
                        <a:pt x="213" y="213"/>
                      </a:lnTo>
                      <a:lnTo>
                        <a:pt x="213" y="240"/>
                      </a:lnTo>
                      <a:lnTo>
                        <a:pt x="159" y="240"/>
                      </a:lnTo>
                      <a:lnTo>
                        <a:pt x="159" y="213"/>
                      </a:lnTo>
                      <a:close/>
                      <a:moveTo>
                        <a:pt x="12" y="266"/>
                      </a:moveTo>
                      <a:lnTo>
                        <a:pt x="12" y="266"/>
                      </a:lnTo>
                      <a:lnTo>
                        <a:pt x="360" y="266"/>
                      </a:lnTo>
                      <a:cubicBezTo>
                        <a:pt x="367" y="266"/>
                        <a:pt x="373" y="261"/>
                        <a:pt x="373" y="254"/>
                      </a:cubicBezTo>
                      <a:lnTo>
                        <a:pt x="373" y="189"/>
                      </a:lnTo>
                      <a:lnTo>
                        <a:pt x="289" y="189"/>
                      </a:lnTo>
                      <a:cubicBezTo>
                        <a:pt x="269" y="189"/>
                        <a:pt x="253" y="173"/>
                        <a:pt x="253" y="154"/>
                      </a:cubicBezTo>
                      <a:lnTo>
                        <a:pt x="253" y="0"/>
                      </a:lnTo>
                      <a:lnTo>
                        <a:pt x="12" y="0"/>
                      </a:lnTo>
                      <a:cubicBezTo>
                        <a:pt x="5" y="0"/>
                        <a:pt x="0" y="6"/>
                        <a:pt x="0" y="13"/>
                      </a:cubicBezTo>
                      <a:lnTo>
                        <a:pt x="0" y="254"/>
                      </a:lnTo>
                      <a:cubicBezTo>
                        <a:pt x="0" y="261"/>
                        <a:pt x="5" y="266"/>
                        <a:pt x="12" y="266"/>
                      </a:cubicBezTo>
                      <a:close/>
                    </a:path>
                  </a:pathLst>
                </a:custGeom>
                <a:grpFill/>
                <a:ln w="0">
                  <a:noFill/>
                  <a:prstDash val="solid"/>
                  <a:round/>
                  <a:headEnd/>
                  <a:tailEnd/>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3C3C41"/>
                    </a:solidFill>
                    <a:effectLst/>
                    <a:uLnTx/>
                    <a:uFillTx/>
                    <a:latin typeface="Segoe UI"/>
                    <a:ea typeface="+mn-ea"/>
                    <a:cs typeface="+mn-cs"/>
                  </a:endParaRPr>
                </a:p>
              </p:txBody>
            </p:sp>
          </p:grpSp>
        </p:grpSp>
      </p:grpSp>
    </p:spTree>
    <p:extLst>
      <p:ext uri="{BB962C8B-B14F-4D97-AF65-F5344CB8AC3E}">
        <p14:creationId xmlns:p14="http://schemas.microsoft.com/office/powerpoint/2010/main" val="126115994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NAME" val="Rectangle"/>
</p:tagLst>
</file>

<file path=ppt/tags/tag2.xml><?xml version="1.0" encoding="utf-8"?>
<p:tagLst xmlns:a="http://schemas.openxmlformats.org/drawingml/2006/main" xmlns:r="http://schemas.openxmlformats.org/officeDocument/2006/relationships" xmlns:p="http://schemas.openxmlformats.org/presentationml/2006/main">
  <p:tag name="NAME" val="Rectangle"/>
</p:tagLst>
</file>

<file path=ppt/tags/tag3.xml><?xml version="1.0" encoding="utf-8"?>
<p:tagLst xmlns:a="http://schemas.openxmlformats.org/drawingml/2006/main" xmlns:r="http://schemas.openxmlformats.org/officeDocument/2006/relationships" xmlns:p="http://schemas.openxmlformats.org/presentationml/2006/main">
  <p:tag name="__MICROSOFT_TRANSLATOR_CLM_SLIDEINFO" val="{&quot;Guid&quot;:&quot;cfe6c11a-3b58-4749-9534-f84de01ba218&quot;,&quot;TimeStamp&quot;:&quot;2019-06-13T11:40:12.2995171-07:00&quot;}"/>
</p:tagLst>
</file>

<file path=ppt/tags/tag4.xml><?xml version="1.0" encoding="utf-8"?>
<p:tagLst xmlns:a="http://schemas.openxmlformats.org/drawingml/2006/main" xmlns:r="http://schemas.openxmlformats.org/officeDocument/2006/relationships" xmlns:p="http://schemas.openxmlformats.org/presentationml/2006/main">
  <p:tag name="__MICROSOFT_TRANSLATOR_CLM_SLIDEINFO" val="{&quot;Guid&quot;:&quot;0454d48b-c15f-4798-b6b2-551a1654c3ba&quot;,&quot;TimeStamp&quot;:&quot;2019-06-13T11:40:12.2990688-07:00&quot;}"/>
</p:tagLst>
</file>

<file path=ppt/theme/theme1.xml><?xml version="1.0" encoding="utf-8"?>
<a:theme xmlns:a="http://schemas.openxmlformats.org/drawingml/2006/main" name="Microsoft Dynamics 365">
  <a:themeElements>
    <a:clrScheme name="MSFT Dynamics 365">
      <a:dk1>
        <a:srgbClr val="505050"/>
      </a:dk1>
      <a:lt1>
        <a:sysClr val="window" lastClr="FFFFFF"/>
      </a:lt1>
      <a:dk2>
        <a:srgbClr val="008272"/>
      </a:dk2>
      <a:lt2>
        <a:srgbClr val="E7E6E6"/>
      </a:lt2>
      <a:accent1>
        <a:srgbClr val="008272"/>
      </a:accent1>
      <a:accent2>
        <a:srgbClr val="30E5D0"/>
      </a:accent2>
      <a:accent3>
        <a:srgbClr val="FEF000"/>
      </a:accent3>
      <a:accent4>
        <a:srgbClr val="3C3C41"/>
      </a:accent4>
      <a:accent5>
        <a:srgbClr val="75757A"/>
      </a:accent5>
      <a:accent6>
        <a:srgbClr val="EBEBEB"/>
      </a:accent6>
      <a:hlink>
        <a:srgbClr val="0563C1"/>
      </a:hlink>
      <a:folHlink>
        <a:srgbClr val="954F72"/>
      </a:folHlink>
    </a:clrScheme>
    <a:fontScheme name="Custom 3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DARK_BLUE_2016_8.potx" id="{4FF32A3D-B0EC-495C-AF46-E5EB76C621A5}" vid="{49D7FC66-7821-4689-8681-3263CCC233C7}"/>
    </a:ext>
  </a:extLst>
</a:theme>
</file>

<file path=ppt/theme/theme2.xml><?xml version="1.0" encoding="utf-8"?>
<a:theme xmlns:a="http://schemas.openxmlformats.org/drawingml/2006/main" name="1_Dynamics 365">
  <a:themeElements>
    <a:clrScheme name="Dynamics365">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EF47BD7-F710-45A9-8AE8-D03654F6711E}" vid="{3CF6A8A8-DA63-4A8A-A544-BAFFF90A76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SFT Dynamics 365">
    <a:dk1>
      <a:srgbClr val="505050"/>
    </a:dk1>
    <a:lt1>
      <a:sysClr val="window" lastClr="FFFFFF"/>
    </a:lt1>
    <a:dk2>
      <a:srgbClr val="008272"/>
    </a:dk2>
    <a:lt2>
      <a:srgbClr val="E7E6E6"/>
    </a:lt2>
    <a:accent1>
      <a:srgbClr val="008272"/>
    </a:accent1>
    <a:accent2>
      <a:srgbClr val="30E5D0"/>
    </a:accent2>
    <a:accent3>
      <a:srgbClr val="FEF000"/>
    </a:accent3>
    <a:accent4>
      <a:srgbClr val="3C3C41"/>
    </a:accent4>
    <a:accent5>
      <a:srgbClr val="75757A"/>
    </a:accent5>
    <a:accent6>
      <a:srgbClr val="EBEBEB"/>
    </a:accent6>
    <a:hlink>
      <a:srgbClr val="0563C1"/>
    </a:hlink>
    <a:folHlink>
      <a:srgbClr val="954F72"/>
    </a:folHlink>
  </a:clrScheme>
</a:themeOverride>
</file>

<file path=ppt/theme/themeOverride2.xml><?xml version="1.0" encoding="utf-8"?>
<a:themeOverride xmlns:a="http://schemas.openxmlformats.org/drawingml/2006/main">
  <a:clrScheme name="MSFT Dynamics 365">
    <a:dk1>
      <a:srgbClr val="505050"/>
    </a:dk1>
    <a:lt1>
      <a:sysClr val="window" lastClr="FFFFFF"/>
    </a:lt1>
    <a:dk2>
      <a:srgbClr val="008272"/>
    </a:dk2>
    <a:lt2>
      <a:srgbClr val="E7E6E6"/>
    </a:lt2>
    <a:accent1>
      <a:srgbClr val="008272"/>
    </a:accent1>
    <a:accent2>
      <a:srgbClr val="30E5D0"/>
    </a:accent2>
    <a:accent3>
      <a:srgbClr val="FEF000"/>
    </a:accent3>
    <a:accent4>
      <a:srgbClr val="3C3C41"/>
    </a:accent4>
    <a:accent5>
      <a:srgbClr val="75757A"/>
    </a:accent5>
    <a:accent6>
      <a:srgbClr val="EBEBEB"/>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E3BB274A626C144953E931046221EF1" ma:contentTypeVersion="2" ma:contentTypeDescription="Create a new document." ma:contentTypeScope="" ma:versionID="db1dcf999875ffa70e9f205ea8d1486d">
  <xsd:schema xmlns:xsd="http://www.w3.org/2001/XMLSchema" xmlns:xs="http://www.w3.org/2001/XMLSchema" xmlns:p="http://schemas.microsoft.com/office/2006/metadata/properties" xmlns:ns2="6f1cef30-27fe-4393-aef6-fa563e808f27" targetNamespace="http://schemas.microsoft.com/office/2006/metadata/properties" ma:root="true" ma:fieldsID="888ca5163fa0c25acd2ac01aa2f7ea13" ns2:_="">
    <xsd:import namespace="6f1cef30-27fe-4393-aef6-fa563e808f2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1cef30-27fe-4393-aef6-fa563e808f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6f1cef30-27fe-4393-aef6-fa563e808f27"/>
    <ds:schemaRef ds:uri="http://schemas.microsoft.com/office/infopath/2007/PartnerControls"/>
    <ds:schemaRef ds:uri="http://www.w3.org/XML/1998/namespace"/>
    <ds:schemaRef ds:uri="http://schemas.openxmlformats.org/package/2006/metadata/core-properties"/>
    <ds:schemaRef ds:uri="http://schemas.microsoft.com/office/2006/documentManagement/types"/>
    <ds:schemaRef ds:uri="http://purl.org/dc/elements/1.1/"/>
    <ds:schemaRef ds:uri="http://purl.org/dc/dcmitype/"/>
    <ds:schemaRef ds:uri="http://purl.org/dc/terms/"/>
    <ds:schemaRef ds:uri="http://schemas.microsoft.com/office/2006/metadata/properties"/>
  </ds:schemaRefs>
</ds:datastoreItem>
</file>

<file path=customXml/itemProps3.xml><?xml version="1.0" encoding="utf-8"?>
<ds:datastoreItem xmlns:ds="http://schemas.openxmlformats.org/officeDocument/2006/customXml" ds:itemID="{2F5C4174-473E-4A5F-B8D4-1D172B90B5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1cef30-27fe-4393-aef6-fa563e808f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235</TotalTime>
  <Words>1857</Words>
  <Application>Microsoft Office PowerPoint</Application>
  <PresentationFormat>Custom</PresentationFormat>
  <Paragraphs>140</Paragraphs>
  <Slides>9</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vt:i4>
      </vt:variant>
    </vt:vector>
  </HeadingPairs>
  <TitlesOfParts>
    <vt:vector size="18" baseType="lpstr">
      <vt:lpstr>Arial</vt:lpstr>
      <vt:lpstr>Calibri</vt:lpstr>
      <vt:lpstr>Segoe UI</vt:lpstr>
      <vt:lpstr>Segoe UI Light</vt:lpstr>
      <vt:lpstr>Segoe UI Semibold</vt:lpstr>
      <vt:lpstr>Segoe UI Semilight</vt:lpstr>
      <vt:lpstr>Wingdings</vt:lpstr>
      <vt:lpstr>Microsoft Dynamics 365</vt:lpstr>
      <vt:lpstr>1_Dynamics 365</vt:lpstr>
      <vt:lpstr>PowerPoint Presentation</vt:lpstr>
      <vt:lpstr>Offerta CSP SMB - Dettagli aggiuntivi
</vt:lpstr>
      <vt:lpstr>Licensing Dynamics 365 Sales Professional </vt:lpstr>
      <vt:lpstr>Sales workload: come si sceglie il piano giusto?
</vt:lpstr>
      <vt:lpstr>Professional &amp; Enterprise comparison</vt:lpstr>
      <vt:lpstr>Professional &amp; Enterprise comparison</vt:lpstr>
      <vt:lpstr>Dynamics 365 Sales best practice di targeting per i clienti</vt:lpstr>
      <vt:lpstr>When Sales Professional SKU is the right fit</vt:lpstr>
      <vt:lpstr>Scopri come modernizzare la produttività delle vendite con Dynamics 365 Sales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Dynamics 365 Market Insights What's New Slides</dc:title>
  <dc:creator>Aditya Mohan (The Spur Group Inc)</dc:creator>
  <cp:keywords/>
  <cp:lastModifiedBy>Veronica Tidu</cp:lastModifiedBy>
  <cp:revision>6</cp:revision>
  <dcterms:modified xsi:type="dcterms:W3CDTF">2019-11-11T16:22:16Z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0x0101005E3BB274A626C144953E931046221EF1</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Owner">
    <vt:lpwstr>jideb@microsoft.com</vt:lpwstr>
  </property>
  <property fmtid="{D5CDD505-2E9C-101B-9397-08002B2CF9AE}" pid="14" name="MSIP_Label_f42aa342-8706-4288-bd11-ebb85995028c_SetDate">
    <vt:lpwstr>2018-07-04T00:25:00.5724040Z</vt:lpwstr>
  </property>
  <property fmtid="{D5CDD505-2E9C-101B-9397-08002B2CF9AE}" pid="15" name="MSIP_Label_f42aa342-8706-4288-bd11-ebb85995028c_Name">
    <vt:lpwstr>General</vt:lpwstr>
  </property>
  <property fmtid="{D5CDD505-2E9C-101B-9397-08002B2CF9AE}" pid="16" name="MSIP_Label_f42aa342-8706-4288-bd11-ebb85995028c_Application">
    <vt:lpwstr>Microsoft Azure Information Protection</vt:lpwstr>
  </property>
  <property fmtid="{D5CDD505-2E9C-101B-9397-08002B2CF9AE}" pid="17" name="MSIP_Label_f42aa342-8706-4288-bd11-ebb85995028c_Extended_MSFT_Method">
    <vt:lpwstr>Automatic</vt:lpwstr>
  </property>
  <property fmtid="{D5CDD505-2E9C-101B-9397-08002B2CF9AE}" pid="18" name="Sensitivity">
    <vt:lpwstr>General</vt:lpwstr>
  </property>
  <property fmtid="{D5CDD505-2E9C-101B-9397-08002B2CF9AE}" pid="19" name="_dlc_policyId">
    <vt:lpwstr>0x0101000E4CB7077FEE4FF7AE86D4A500EEC780030016C849C62B10EB41ACA8C7EEDEF40BB20099ECF64382448D48A56095091C66B1A9|-661092312</vt:lpwstr>
  </property>
  <property fmtid="{D5CDD505-2E9C-101B-9397-08002B2CF9AE}" pid="20" name="ItemRetentionFormula">
    <vt:lpwstr>&lt;formula id="Microsoft.Office.RecordsManagement.PolicyFeatures.Expiration.Formula.BuiltIn"&gt;&lt;number&gt;0&lt;/number&gt;&lt;property&gt;Expire_x005f_x0020_Review&lt;/property&gt;&lt;propertyId&gt;4efb7b69-53dd-4711-a372-96a7c80c7a38&lt;/propertyId&gt;&lt;period&gt;days&lt;/period&gt;&lt;/formula&gt;</vt:lpwstr>
  </property>
  <property fmtid="{D5CDD505-2E9C-101B-9397-08002B2CF9AE}" pid="21" name="_dlc_DocIdItemGuid">
    <vt:lpwstr>49f66535-8c11-4e8c-8956-7f6abb7cb84e</vt:lpwstr>
  </property>
  <property fmtid="{D5CDD505-2E9C-101B-9397-08002B2CF9AE}" pid="22" name="of67e5d4b76f4a9db8769983fda9cec0">
    <vt:lpwstr/>
  </property>
  <property fmtid="{D5CDD505-2E9C-101B-9397-08002B2CF9AE}" pid="23" name="TaxKeyword">
    <vt:lpwstr/>
  </property>
  <property fmtid="{D5CDD505-2E9C-101B-9397-08002B2CF9AE}" pid="24" name="NewsType">
    <vt:lpwstr/>
  </property>
  <property fmtid="{D5CDD505-2E9C-101B-9397-08002B2CF9AE}" pid="25" name="Region">
    <vt:lpwstr/>
  </property>
  <property fmtid="{D5CDD505-2E9C-101B-9397-08002B2CF9AE}" pid="26" name="ItemType">
    <vt:lpwstr>16;#customer presentations|18e9ae94-e321-4eea-82d2-ad5b2f470f3c</vt:lpwstr>
  </property>
  <property fmtid="{D5CDD505-2E9C-101B-9397-08002B2CF9AE}" pid="27" name="Confidentiality">
    <vt:lpwstr>14;#customer ready|8986c41d-21c5-4f8f-8a12-ea4625b46858</vt:lpwstr>
  </property>
  <property fmtid="{D5CDD505-2E9C-101B-9397-08002B2CF9AE}" pid="28" name="Industries">
    <vt:lpwstr/>
  </property>
  <property fmtid="{D5CDD505-2E9C-101B-9397-08002B2CF9AE}" pid="29" name="MSProducts">
    <vt:lpwstr/>
  </property>
  <property fmtid="{D5CDD505-2E9C-101B-9397-08002B2CF9AE}" pid="30" name="Competitors">
    <vt:lpwstr/>
  </property>
  <property fmtid="{D5CDD505-2E9C-101B-9397-08002B2CF9AE}" pid="31" name="SMSGDomain">
    <vt:lpwstr>2548;#Business Applications Domain|610af3f5-b43d-455a-97a7-f917993f5652;#454;#Dynamics Domain|c9ee6292-a1e2-403c-bbb9-76077437e5b5;#453;#Microsoft Business Solutions|659377a4-c7bd-435e-b683-bdae8524bc80</vt:lpwstr>
  </property>
  <property fmtid="{D5CDD505-2E9C-101B-9397-08002B2CF9AE}" pid="32" name="ExperienceContentType">
    <vt:lpwstr/>
  </property>
  <property fmtid="{D5CDD505-2E9C-101B-9397-08002B2CF9AE}" pid="33" name="BusinessArchitecture">
    <vt:lpwstr/>
  </property>
  <property fmtid="{D5CDD505-2E9C-101B-9397-08002B2CF9AE}" pid="34" name="Products">
    <vt:lpwstr>2551;#Dynamics 365 for Marketing|efd375c3-81c0-4c3e-9f15-12d45addcf0b</vt:lpwstr>
  </property>
  <property fmtid="{D5CDD505-2E9C-101B-9397-08002B2CF9AE}" pid="35" name="l6f004f21209409da86a713c0f24627d">
    <vt:lpwstr/>
  </property>
  <property fmtid="{D5CDD505-2E9C-101B-9397-08002B2CF9AE}" pid="36" name="MSProductsTaxHTField0">
    <vt:lpwstr/>
  </property>
  <property fmtid="{D5CDD505-2E9C-101B-9397-08002B2CF9AE}" pid="37" name="Languages">
    <vt:lpwstr/>
  </property>
  <property fmtid="{D5CDD505-2E9C-101B-9397-08002B2CF9AE}" pid="38" name="e8080b0481964c759b2c36ae49591b31">
    <vt:lpwstr/>
  </property>
  <property fmtid="{D5CDD505-2E9C-101B-9397-08002B2CF9AE}" pid="39" name="TechnicalLevel">
    <vt:lpwstr/>
  </property>
  <property fmtid="{D5CDD505-2E9C-101B-9397-08002B2CF9AE}" pid="40" name="Audiences">
    <vt:lpwstr/>
  </property>
  <property fmtid="{D5CDD505-2E9C-101B-9397-08002B2CF9AE}" pid="41" name="ldac8aee9d1f469e8cd8c3f8d6a615f2">
    <vt:lpwstr/>
  </property>
  <property fmtid="{D5CDD505-2E9C-101B-9397-08002B2CF9AE}" pid="42" name="EmployeeRole">
    <vt:lpwstr/>
  </property>
  <property fmtid="{D5CDD505-2E9C-101B-9397-08002B2CF9AE}" pid="43" name="NewsTopic">
    <vt:lpwstr/>
  </property>
  <property fmtid="{D5CDD505-2E9C-101B-9397-08002B2CF9AE}" pid="44" name="Roles">
    <vt:lpwstr/>
  </property>
  <property fmtid="{D5CDD505-2E9C-101B-9397-08002B2CF9AE}" pid="45" name="NewsSource">
    <vt:lpwstr/>
  </property>
  <property fmtid="{D5CDD505-2E9C-101B-9397-08002B2CF9AE}" pid="46" name="SMSGTags">
    <vt:lpwstr/>
  </property>
  <property fmtid="{D5CDD505-2E9C-101B-9397-08002B2CF9AE}" pid="47" name="MSPhysicalGeography">
    <vt:lpwstr/>
  </property>
  <property fmtid="{D5CDD505-2E9C-101B-9397-08002B2CF9AE}" pid="48" name="EnterpriseDomainTags">
    <vt:lpwstr/>
  </property>
  <property fmtid="{D5CDD505-2E9C-101B-9397-08002B2CF9AE}" pid="49" name="j3562c58ee414e028925bc902cfc01a1">
    <vt:lpwstr/>
  </property>
  <property fmtid="{D5CDD505-2E9C-101B-9397-08002B2CF9AE}" pid="50" name="Segments">
    <vt:lpwstr/>
  </property>
  <property fmtid="{D5CDD505-2E9C-101B-9397-08002B2CF9AE}" pid="51" name="Partners">
    <vt:lpwstr/>
  </property>
  <property fmtid="{D5CDD505-2E9C-101B-9397-08002B2CF9AE}" pid="52" name="ActivitiesAndPrograms">
    <vt:lpwstr/>
  </property>
  <property fmtid="{D5CDD505-2E9C-101B-9397-08002B2CF9AE}" pid="53" name="la4444b61d19467597d63190b69ac227">
    <vt:lpwstr/>
  </property>
  <property fmtid="{D5CDD505-2E9C-101B-9397-08002B2CF9AE}" pid="54" name="Topics">
    <vt:lpwstr/>
  </property>
  <property fmtid="{D5CDD505-2E9C-101B-9397-08002B2CF9AE}" pid="55" name="Groups">
    <vt:lpwstr/>
  </property>
  <property fmtid="{D5CDD505-2E9C-101B-9397-08002B2CF9AE}" pid="56" name="_docset_NoMedatataSyncRequired">
    <vt:lpwstr>False</vt:lpwstr>
  </property>
  <property fmtid="{D5CDD505-2E9C-101B-9397-08002B2CF9AE}" pid="57" name="AuthorIds_UIVersion_2048">
    <vt:lpwstr>18</vt:lpwstr>
  </property>
  <property fmtid="{D5CDD505-2E9C-101B-9397-08002B2CF9AE}" pid="58" name="AuthorIds_UIVersion_6656">
    <vt:lpwstr>6</vt:lpwstr>
  </property>
  <property fmtid="{D5CDD505-2E9C-101B-9397-08002B2CF9AE}" pid="59" name="AuthorIds_UIVersion_7168">
    <vt:lpwstr>18</vt:lpwstr>
  </property>
  <property fmtid="{D5CDD505-2E9C-101B-9397-08002B2CF9AE}" pid="60" name="AuthorIds_UIVersion_8704">
    <vt:lpwstr>6</vt:lpwstr>
  </property>
  <property fmtid="{D5CDD505-2E9C-101B-9397-08002B2CF9AE}" pid="61" name="AuthorIds_UIVersion_9216">
    <vt:lpwstr>6</vt:lpwstr>
  </property>
  <property fmtid="{D5CDD505-2E9C-101B-9397-08002B2CF9AE}" pid="62" name="AuthorIds_UIVersion_10752">
    <vt:lpwstr>18</vt:lpwstr>
  </property>
</Properties>
</file>