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14" r:id="rId3"/>
    <p:sldMasterId id="2147483753" r:id="rId4"/>
    <p:sldMasterId id="2147483787" r:id="rId5"/>
    <p:sldMasterId id="2147483800" r:id="rId6"/>
    <p:sldMasterId id="2147483840" r:id="rId7"/>
    <p:sldMasterId id="2147483867" r:id="rId8"/>
    <p:sldMasterId id="2147483887" r:id="rId9"/>
    <p:sldMasterId id="2147483900" r:id="rId10"/>
    <p:sldMasterId id="2147483918" r:id="rId11"/>
    <p:sldMasterId id="2147483926" r:id="rId12"/>
    <p:sldMasterId id="2147483948" r:id="rId13"/>
  </p:sldMasterIdLst>
  <p:notesMasterIdLst>
    <p:notesMasterId r:id="rId89"/>
  </p:notesMasterIdLst>
  <p:sldIdLst>
    <p:sldId id="2076137303" r:id="rId14"/>
    <p:sldId id="2076137585" r:id="rId15"/>
    <p:sldId id="2076137307" r:id="rId16"/>
    <p:sldId id="2076137586" r:id="rId17"/>
    <p:sldId id="2076137590" r:id="rId18"/>
    <p:sldId id="2076137581" r:id="rId19"/>
    <p:sldId id="1862" r:id="rId20"/>
    <p:sldId id="2076137587" r:id="rId21"/>
    <p:sldId id="384" r:id="rId22"/>
    <p:sldId id="4220" r:id="rId23"/>
    <p:sldId id="4215" r:id="rId24"/>
    <p:sldId id="307" r:id="rId25"/>
    <p:sldId id="320" r:id="rId26"/>
    <p:sldId id="4219" r:id="rId27"/>
    <p:sldId id="4216" r:id="rId28"/>
    <p:sldId id="4217" r:id="rId29"/>
    <p:sldId id="4218" r:id="rId30"/>
    <p:sldId id="393" r:id="rId31"/>
    <p:sldId id="2076137588" r:id="rId32"/>
    <p:sldId id="2076137582" r:id="rId33"/>
    <p:sldId id="412" r:id="rId34"/>
    <p:sldId id="400" r:id="rId35"/>
    <p:sldId id="2076137580" r:id="rId36"/>
    <p:sldId id="1020" r:id="rId37"/>
    <p:sldId id="963" r:id="rId38"/>
    <p:sldId id="1728" r:id="rId39"/>
    <p:sldId id="2970" r:id="rId40"/>
    <p:sldId id="2076137579" r:id="rId41"/>
    <p:sldId id="2967" r:id="rId42"/>
    <p:sldId id="1863" r:id="rId43"/>
    <p:sldId id="1024" r:id="rId44"/>
    <p:sldId id="2968" r:id="rId45"/>
    <p:sldId id="2941" r:id="rId46"/>
    <p:sldId id="932" r:id="rId47"/>
    <p:sldId id="1073" r:id="rId48"/>
    <p:sldId id="923" r:id="rId49"/>
    <p:sldId id="1028" r:id="rId50"/>
    <p:sldId id="924" r:id="rId51"/>
    <p:sldId id="2944" r:id="rId52"/>
    <p:sldId id="1811" r:id="rId53"/>
    <p:sldId id="2945" r:id="rId54"/>
    <p:sldId id="2948" r:id="rId55"/>
    <p:sldId id="2949" r:id="rId56"/>
    <p:sldId id="2953" r:id="rId57"/>
    <p:sldId id="2958" r:id="rId58"/>
    <p:sldId id="2956" r:id="rId59"/>
    <p:sldId id="2960" r:id="rId60"/>
    <p:sldId id="2959" r:id="rId61"/>
    <p:sldId id="2954" r:id="rId62"/>
    <p:sldId id="2969" r:id="rId63"/>
    <p:sldId id="1731" r:id="rId64"/>
    <p:sldId id="959" r:id="rId65"/>
    <p:sldId id="1730" r:id="rId66"/>
    <p:sldId id="1729" r:id="rId67"/>
    <p:sldId id="1737" r:id="rId68"/>
    <p:sldId id="2962" r:id="rId69"/>
    <p:sldId id="2963" r:id="rId70"/>
    <p:sldId id="1047" r:id="rId71"/>
    <p:sldId id="1051" r:id="rId72"/>
    <p:sldId id="342" r:id="rId73"/>
    <p:sldId id="280" r:id="rId74"/>
    <p:sldId id="2196" r:id="rId75"/>
    <p:sldId id="2205" r:id="rId76"/>
    <p:sldId id="9997" r:id="rId77"/>
    <p:sldId id="9999" r:id="rId78"/>
    <p:sldId id="10000" r:id="rId79"/>
    <p:sldId id="10001" r:id="rId80"/>
    <p:sldId id="10002" r:id="rId81"/>
    <p:sldId id="2042" r:id="rId82"/>
    <p:sldId id="427" r:id="rId83"/>
    <p:sldId id="2076137584" r:id="rId84"/>
    <p:sldId id="2076137589" r:id="rId85"/>
    <p:sldId id="2076137591" r:id="rId86"/>
    <p:sldId id="2076137577" r:id="rId87"/>
    <p:sldId id="2076137578" r:id="rId8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efano Longo + Clarissa Molfino" id="{A8D09693-D01F-4447-88BD-71D1E5F5D15D}">
          <p14:sldIdLst>
            <p14:sldId id="2076137303"/>
            <p14:sldId id="2076137585"/>
          </p14:sldIdLst>
        </p14:section>
        <p14:section name="Yasmin Sarbaoui" id="{E42AE559-14A9-459F-A9D0-2F3B125BFE6E}">
          <p14:sldIdLst>
            <p14:sldId id="2076137307"/>
            <p14:sldId id="2076137586"/>
            <p14:sldId id="2076137590"/>
          </p14:sldIdLst>
        </p14:section>
        <p14:section name="Entities" id="{5A6F8F8F-5DA5-4D8F-B50F-F593A9887BE1}">
          <p14:sldIdLst>
            <p14:sldId id="2076137581"/>
            <p14:sldId id="1862"/>
            <p14:sldId id="2076137587"/>
            <p14:sldId id="384"/>
            <p14:sldId id="4220"/>
            <p14:sldId id="4215"/>
            <p14:sldId id="307"/>
            <p14:sldId id="320"/>
            <p14:sldId id="4219"/>
            <p14:sldId id="4216"/>
            <p14:sldId id="4217"/>
            <p14:sldId id="4218"/>
            <p14:sldId id="393"/>
          </p14:sldIdLst>
        </p14:section>
        <p14:section name="Data Entry + Sample Data" id="{F5C00273-7CD4-484E-A6AE-C80C2E1D1A28}">
          <p14:sldIdLst>
            <p14:sldId id="2076137588"/>
          </p14:sldIdLst>
        </p14:section>
        <p14:section name="Keys" id="{C21A79AE-1267-4BB8-A1E9-6D80B41611A4}">
          <p14:sldIdLst>
            <p14:sldId id="2076137582"/>
            <p14:sldId id="412"/>
            <p14:sldId id="400"/>
          </p14:sldIdLst>
        </p14:section>
        <p14:section name="Business Process Flow" id="{31F4E163-BA09-4EF8-A46C-E25463C07058}">
          <p14:sldIdLst>
            <p14:sldId id="2076137580"/>
            <p14:sldId id="1020"/>
            <p14:sldId id="963"/>
            <p14:sldId id="1728"/>
            <p14:sldId id="2970"/>
          </p14:sldIdLst>
        </p14:section>
        <p14:section name="Model Driven Apps" id="{3A4BACE7-F7B9-4575-9AFF-7E40E6B97EAE}">
          <p14:sldIdLst>
            <p14:sldId id="2076137579"/>
            <p14:sldId id="2967"/>
            <p14:sldId id="1863"/>
            <p14:sldId id="1024"/>
            <p14:sldId id="2968"/>
            <p14:sldId id="2941"/>
            <p14:sldId id="932"/>
            <p14:sldId id="1073"/>
            <p14:sldId id="923"/>
            <p14:sldId id="1028"/>
            <p14:sldId id="924"/>
            <p14:sldId id="2944"/>
            <p14:sldId id="1811"/>
            <p14:sldId id="2945"/>
            <p14:sldId id="2948"/>
            <p14:sldId id="2949"/>
            <p14:sldId id="2953"/>
            <p14:sldId id="2958"/>
            <p14:sldId id="2956"/>
            <p14:sldId id="2960"/>
            <p14:sldId id="2959"/>
            <p14:sldId id="2954"/>
            <p14:sldId id="2969"/>
            <p14:sldId id="1731"/>
            <p14:sldId id="959"/>
            <p14:sldId id="1730"/>
            <p14:sldId id="1729"/>
            <p14:sldId id="1737"/>
            <p14:sldId id="2962"/>
            <p14:sldId id="2963"/>
            <p14:sldId id="1047"/>
            <p14:sldId id="1051"/>
            <p14:sldId id="342"/>
            <p14:sldId id="280"/>
          </p14:sldIdLst>
        </p14:section>
        <p14:section name="Components" id="{59B05DD3-1AEB-417D-9D31-A5FCB4167259}">
          <p14:sldIdLst>
            <p14:sldId id="2196"/>
            <p14:sldId id="2205"/>
            <p14:sldId id="9997"/>
            <p14:sldId id="9999"/>
            <p14:sldId id="10000"/>
            <p14:sldId id="10001"/>
            <p14:sldId id="10002"/>
          </p14:sldIdLst>
        </p14:section>
        <p14:section name="Best Practices" id="{A8398D06-F412-40B8-86E6-53A9DBF8DC80}">
          <p14:sldIdLst>
            <p14:sldId id="2042"/>
            <p14:sldId id="427"/>
          </p14:sldIdLst>
        </p14:section>
        <p14:section name="Requirement" id="{AC6D0D34-A21E-4E48-B129-DCCFA8C5B522}">
          <p14:sldIdLst>
            <p14:sldId id="2076137584"/>
            <p14:sldId id="2076137589"/>
            <p14:sldId id="2076137591"/>
          </p14:sldIdLst>
        </p14:section>
        <p14:section name="Rossella De Santis" id="{38FB5721-A9AC-4E69-A86C-F390F0986F8B}">
          <p14:sldIdLst>
            <p14:sldId id="2076137577"/>
          </p14:sldIdLst>
        </p14:section>
        <p14:section name="Clarissa Molfino" id="{7AA9399F-7A77-452E-924B-C37747CE012C}">
          <p14:sldIdLst>
            <p14:sldId id="20761375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427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C74B8-742A-43FB-9528-5751F7097E42}" v="3" dt="2020-01-27T15:25:19.917"/>
    <p1510:client id="{7BCBB048-FAE5-4F16-8825-E2873DB91693}" v="4" dt="2020-01-27T13:36:08.107"/>
    <p1510:client id="{95400403-B93B-4D44-A505-6BDC312C7015}" v="265" dt="2020-01-27T15:52:56"/>
    <p1510:client id="{9E5CBEBC-6EBB-4864-AA96-E1BE42D6D82B}" v="184" dt="2020-01-27T15:23:57.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726" y="4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notesMaster" Target="notesMasters/notesMaster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29D952-0B8F-4D75-A273-77F4AB289E7D}" type="doc">
      <dgm:prSet loTypeId="urn:microsoft.com/office/officeart/2008/layout/RadialCluster" loCatId="relationship" qsTypeId="urn:microsoft.com/office/officeart/2005/8/quickstyle/simple1" qsCatId="simple" csTypeId="urn:microsoft.com/office/officeart/2005/8/colors/accent2_2" csCatId="accent2" phldr="1"/>
      <dgm:spPr/>
      <dgm:t>
        <a:bodyPr/>
        <a:lstStyle/>
        <a:p>
          <a:endParaRPr lang="en-US"/>
        </a:p>
      </dgm:t>
    </dgm:pt>
    <dgm:pt modelId="{D5805B8C-01A5-4F6C-A3C2-46872931370B}">
      <dgm:prSet phldrT="[Text]"/>
      <dgm:spPr/>
      <dgm:t>
        <a:bodyPr/>
        <a:lstStyle/>
        <a:p>
          <a:r>
            <a:rPr lang="en-US" dirty="0"/>
            <a:t>Permit</a:t>
          </a:r>
        </a:p>
      </dgm:t>
    </dgm:pt>
    <dgm:pt modelId="{8EDC10C4-0F92-4ED0-A35D-905F878F7EA0}" type="parTrans" cxnId="{3C72E902-0145-43D3-9B5F-7BFE0FD3C445}">
      <dgm:prSet/>
      <dgm:spPr/>
      <dgm:t>
        <a:bodyPr/>
        <a:lstStyle/>
        <a:p>
          <a:endParaRPr lang="en-US"/>
        </a:p>
      </dgm:t>
    </dgm:pt>
    <dgm:pt modelId="{5D38E146-937B-4427-A1DA-F9A2ECBEDEB5}" type="sibTrans" cxnId="{3C72E902-0145-43D3-9B5F-7BFE0FD3C445}">
      <dgm:prSet/>
      <dgm:spPr/>
      <dgm:t>
        <a:bodyPr/>
        <a:lstStyle/>
        <a:p>
          <a:endParaRPr lang="en-US"/>
        </a:p>
      </dgm:t>
    </dgm:pt>
    <dgm:pt modelId="{5C06BBC8-629D-4159-8EB1-C349CA810DAC}">
      <dgm:prSet phldrT="[Text]"/>
      <dgm:spPr/>
      <dgm:t>
        <a:bodyPr/>
        <a:lstStyle/>
        <a:p>
          <a:r>
            <a:rPr lang="en-US" dirty="0"/>
            <a:t>Inspections</a:t>
          </a:r>
        </a:p>
      </dgm:t>
    </dgm:pt>
    <dgm:pt modelId="{F788235B-DB39-412C-92CA-F1317407BEA5}" type="parTrans" cxnId="{FECFFD4B-9123-44BD-B1D9-48E1A44F1C91}">
      <dgm:prSet/>
      <dgm:spPr/>
      <dgm:t>
        <a:bodyPr/>
        <a:lstStyle/>
        <a:p>
          <a:endParaRPr lang="en-US"/>
        </a:p>
      </dgm:t>
    </dgm:pt>
    <dgm:pt modelId="{8DA08B1B-6551-4AF8-ACD5-3CA0635B1A2B}" type="sibTrans" cxnId="{FECFFD4B-9123-44BD-B1D9-48E1A44F1C91}">
      <dgm:prSet/>
      <dgm:spPr/>
      <dgm:t>
        <a:bodyPr/>
        <a:lstStyle/>
        <a:p>
          <a:endParaRPr lang="en-US"/>
        </a:p>
      </dgm:t>
    </dgm:pt>
    <dgm:pt modelId="{E1DCA598-69F4-4339-A436-36AA06D83F28}">
      <dgm:prSet phldrT="[Text]"/>
      <dgm:spPr/>
      <dgm:t>
        <a:bodyPr/>
        <a:lstStyle/>
        <a:p>
          <a:r>
            <a:rPr lang="en-US" dirty="0"/>
            <a:t>Notes</a:t>
          </a:r>
        </a:p>
      </dgm:t>
    </dgm:pt>
    <dgm:pt modelId="{DBD20503-34B7-4453-A422-463019BF9547}" type="parTrans" cxnId="{3FE4FFAF-86A3-42B6-A59B-C538BA11A37E}">
      <dgm:prSet/>
      <dgm:spPr/>
      <dgm:t>
        <a:bodyPr/>
        <a:lstStyle/>
        <a:p>
          <a:endParaRPr lang="en-US"/>
        </a:p>
      </dgm:t>
    </dgm:pt>
    <dgm:pt modelId="{B315E8CF-CB9D-459D-923D-49331B03294F}" type="sibTrans" cxnId="{3FE4FFAF-86A3-42B6-A59B-C538BA11A37E}">
      <dgm:prSet/>
      <dgm:spPr/>
      <dgm:t>
        <a:bodyPr/>
        <a:lstStyle/>
        <a:p>
          <a:endParaRPr lang="en-US"/>
        </a:p>
      </dgm:t>
    </dgm:pt>
    <dgm:pt modelId="{672485CB-69CF-4A3A-9521-C803964130DD}">
      <dgm:prSet phldrT="[Text]"/>
      <dgm:spPr/>
      <dgm:t>
        <a:bodyPr/>
        <a:lstStyle/>
        <a:p>
          <a:r>
            <a:rPr lang="en-US" dirty="0"/>
            <a:t>Plans</a:t>
          </a:r>
        </a:p>
      </dgm:t>
    </dgm:pt>
    <dgm:pt modelId="{B1A4E967-13E1-4554-B20A-378271B272BF}" type="parTrans" cxnId="{FAC071FE-6EDC-47A2-B4FC-E6631732D42B}">
      <dgm:prSet/>
      <dgm:spPr/>
      <dgm:t>
        <a:bodyPr/>
        <a:lstStyle/>
        <a:p>
          <a:endParaRPr lang="en-US"/>
        </a:p>
      </dgm:t>
    </dgm:pt>
    <dgm:pt modelId="{57EB7290-29C2-4882-8B96-3CE2A47F69DC}" type="sibTrans" cxnId="{FAC071FE-6EDC-47A2-B4FC-E6631732D42B}">
      <dgm:prSet/>
      <dgm:spPr/>
      <dgm:t>
        <a:bodyPr/>
        <a:lstStyle/>
        <a:p>
          <a:endParaRPr lang="en-US"/>
        </a:p>
      </dgm:t>
    </dgm:pt>
    <dgm:pt modelId="{98330B3D-F42B-4C09-A781-3490C96F5670}">
      <dgm:prSet phldrT="[Text]"/>
      <dgm:spPr/>
      <dgm:t>
        <a:bodyPr/>
        <a:lstStyle/>
        <a:p>
          <a:r>
            <a:rPr lang="en-US" dirty="0"/>
            <a:t>Building Owners</a:t>
          </a:r>
        </a:p>
      </dgm:t>
    </dgm:pt>
    <dgm:pt modelId="{FB761F75-77F6-4B4B-B4EB-09CED15BD5C5}" type="parTrans" cxnId="{AA3415C9-AF8D-4631-861F-6B27DCE7D9A6}">
      <dgm:prSet/>
      <dgm:spPr/>
      <dgm:t>
        <a:bodyPr/>
        <a:lstStyle/>
        <a:p>
          <a:endParaRPr lang="en-US"/>
        </a:p>
      </dgm:t>
    </dgm:pt>
    <dgm:pt modelId="{2810163B-CB5A-4785-8050-29EAA32200AF}" type="sibTrans" cxnId="{AA3415C9-AF8D-4631-861F-6B27DCE7D9A6}">
      <dgm:prSet/>
      <dgm:spPr/>
      <dgm:t>
        <a:bodyPr/>
        <a:lstStyle/>
        <a:p>
          <a:endParaRPr lang="en-US"/>
        </a:p>
      </dgm:t>
    </dgm:pt>
    <dgm:pt modelId="{DEEBE23E-274C-4EC0-90DF-7C9E1E1AD1CF}" type="pres">
      <dgm:prSet presAssocID="{1529D952-0B8F-4D75-A273-77F4AB289E7D}" presName="Name0" presStyleCnt="0">
        <dgm:presLayoutVars>
          <dgm:chMax val="1"/>
          <dgm:chPref val="1"/>
          <dgm:dir/>
          <dgm:animOne val="branch"/>
          <dgm:animLvl val="lvl"/>
        </dgm:presLayoutVars>
      </dgm:prSet>
      <dgm:spPr/>
    </dgm:pt>
    <dgm:pt modelId="{7182B1F5-F269-4983-AC60-6C25DA988BDA}" type="pres">
      <dgm:prSet presAssocID="{D5805B8C-01A5-4F6C-A3C2-46872931370B}" presName="singleCycle" presStyleCnt="0"/>
      <dgm:spPr/>
    </dgm:pt>
    <dgm:pt modelId="{11ED66FE-312B-45D3-830F-5D0D2205E12D}" type="pres">
      <dgm:prSet presAssocID="{D5805B8C-01A5-4F6C-A3C2-46872931370B}" presName="singleCenter" presStyleLbl="node1" presStyleIdx="0" presStyleCnt="5">
        <dgm:presLayoutVars>
          <dgm:chMax val="7"/>
          <dgm:chPref val="7"/>
        </dgm:presLayoutVars>
      </dgm:prSet>
      <dgm:spPr/>
    </dgm:pt>
    <dgm:pt modelId="{2FCEC2AF-5ACC-47BF-A6F8-62C638D8EAC6}" type="pres">
      <dgm:prSet presAssocID="{F788235B-DB39-412C-92CA-F1317407BEA5}" presName="Name56" presStyleLbl="parChTrans1D2" presStyleIdx="0" presStyleCnt="4"/>
      <dgm:spPr/>
    </dgm:pt>
    <dgm:pt modelId="{1BB9FC50-EDF4-42BB-A715-8DE6888DAC42}" type="pres">
      <dgm:prSet presAssocID="{5C06BBC8-629D-4159-8EB1-C349CA810DAC}" presName="text0" presStyleLbl="node1" presStyleIdx="1" presStyleCnt="5" custScaleX="140200" custScaleY="138198">
        <dgm:presLayoutVars>
          <dgm:bulletEnabled val="1"/>
        </dgm:presLayoutVars>
      </dgm:prSet>
      <dgm:spPr/>
    </dgm:pt>
    <dgm:pt modelId="{D6E6DB6E-5646-4357-A8E3-0289B97B3EFC}" type="pres">
      <dgm:prSet presAssocID="{DBD20503-34B7-4453-A422-463019BF9547}" presName="Name56" presStyleLbl="parChTrans1D2" presStyleIdx="1" presStyleCnt="4"/>
      <dgm:spPr/>
    </dgm:pt>
    <dgm:pt modelId="{6A95B7B1-998D-4369-A82C-CB19630D5A29}" type="pres">
      <dgm:prSet presAssocID="{E1DCA598-69F4-4339-A436-36AA06D83F28}" presName="text0" presStyleLbl="node1" presStyleIdx="2" presStyleCnt="5" custScaleX="140200" custScaleY="138198">
        <dgm:presLayoutVars>
          <dgm:bulletEnabled val="1"/>
        </dgm:presLayoutVars>
      </dgm:prSet>
      <dgm:spPr/>
    </dgm:pt>
    <dgm:pt modelId="{0025F4A2-0FD8-4D6F-B465-A11F067FE47A}" type="pres">
      <dgm:prSet presAssocID="{B1A4E967-13E1-4554-B20A-378271B272BF}" presName="Name56" presStyleLbl="parChTrans1D2" presStyleIdx="2" presStyleCnt="4"/>
      <dgm:spPr/>
    </dgm:pt>
    <dgm:pt modelId="{E715835E-1F9E-4F31-8F0F-043F46318E3D}" type="pres">
      <dgm:prSet presAssocID="{672485CB-69CF-4A3A-9521-C803964130DD}" presName="text0" presStyleLbl="node1" presStyleIdx="3" presStyleCnt="5" custScaleX="140200" custScaleY="138198">
        <dgm:presLayoutVars>
          <dgm:bulletEnabled val="1"/>
        </dgm:presLayoutVars>
      </dgm:prSet>
      <dgm:spPr/>
    </dgm:pt>
    <dgm:pt modelId="{DD84D789-32F4-40DC-BFB0-50B35AD3C855}" type="pres">
      <dgm:prSet presAssocID="{FB761F75-77F6-4B4B-B4EB-09CED15BD5C5}" presName="Name56" presStyleLbl="parChTrans1D2" presStyleIdx="3" presStyleCnt="4"/>
      <dgm:spPr/>
    </dgm:pt>
    <dgm:pt modelId="{B13B8583-A8DD-4F03-913A-58E0D4BE69D6}" type="pres">
      <dgm:prSet presAssocID="{98330B3D-F42B-4C09-A781-3490C96F5670}" presName="text0" presStyleLbl="node1" presStyleIdx="4" presStyleCnt="5" custScaleX="140200" custScaleY="138198">
        <dgm:presLayoutVars>
          <dgm:bulletEnabled val="1"/>
        </dgm:presLayoutVars>
      </dgm:prSet>
      <dgm:spPr/>
    </dgm:pt>
  </dgm:ptLst>
  <dgm:cxnLst>
    <dgm:cxn modelId="{3C72E902-0145-43D3-9B5F-7BFE0FD3C445}" srcId="{1529D952-0B8F-4D75-A273-77F4AB289E7D}" destId="{D5805B8C-01A5-4F6C-A3C2-46872931370B}" srcOrd="0" destOrd="0" parTransId="{8EDC10C4-0F92-4ED0-A35D-905F878F7EA0}" sibTransId="{5D38E146-937B-4427-A1DA-F9A2ECBEDEB5}"/>
    <dgm:cxn modelId="{749E0413-3E33-47C0-A1F3-F2CCBD8BDF50}" type="presOf" srcId="{5C06BBC8-629D-4159-8EB1-C349CA810DAC}" destId="{1BB9FC50-EDF4-42BB-A715-8DE6888DAC42}" srcOrd="0" destOrd="0" presId="urn:microsoft.com/office/officeart/2008/layout/RadialCluster"/>
    <dgm:cxn modelId="{75DC0065-8345-45BD-9415-67B3771E4F43}" type="presOf" srcId="{E1DCA598-69F4-4339-A436-36AA06D83F28}" destId="{6A95B7B1-998D-4369-A82C-CB19630D5A29}" srcOrd="0" destOrd="0" presId="urn:microsoft.com/office/officeart/2008/layout/RadialCluster"/>
    <dgm:cxn modelId="{FECFFD4B-9123-44BD-B1D9-48E1A44F1C91}" srcId="{D5805B8C-01A5-4F6C-A3C2-46872931370B}" destId="{5C06BBC8-629D-4159-8EB1-C349CA810DAC}" srcOrd="0" destOrd="0" parTransId="{F788235B-DB39-412C-92CA-F1317407BEA5}" sibTransId="{8DA08B1B-6551-4AF8-ACD5-3CA0635B1A2B}"/>
    <dgm:cxn modelId="{96688A4F-5D75-4485-9568-E30302F1FE91}" type="presOf" srcId="{FB761F75-77F6-4B4B-B4EB-09CED15BD5C5}" destId="{DD84D789-32F4-40DC-BFB0-50B35AD3C855}" srcOrd="0" destOrd="0" presId="urn:microsoft.com/office/officeart/2008/layout/RadialCluster"/>
    <dgm:cxn modelId="{0573B573-CB59-43CB-B862-60BC0B3A4BFA}" type="presOf" srcId="{DBD20503-34B7-4453-A422-463019BF9547}" destId="{D6E6DB6E-5646-4357-A8E3-0289B97B3EFC}" srcOrd="0" destOrd="0" presId="urn:microsoft.com/office/officeart/2008/layout/RadialCluster"/>
    <dgm:cxn modelId="{2523C955-37DB-49BC-A7CF-26E1C0144267}" type="presOf" srcId="{672485CB-69CF-4A3A-9521-C803964130DD}" destId="{E715835E-1F9E-4F31-8F0F-043F46318E3D}" srcOrd="0" destOrd="0" presId="urn:microsoft.com/office/officeart/2008/layout/RadialCluster"/>
    <dgm:cxn modelId="{DADB5493-4D33-42E1-B57C-E275143502BD}" type="presOf" srcId="{98330B3D-F42B-4C09-A781-3490C96F5670}" destId="{B13B8583-A8DD-4F03-913A-58E0D4BE69D6}" srcOrd="0" destOrd="0" presId="urn:microsoft.com/office/officeart/2008/layout/RadialCluster"/>
    <dgm:cxn modelId="{091CA79B-55D7-405F-BCD6-E222D21F1A5A}" type="presOf" srcId="{1529D952-0B8F-4D75-A273-77F4AB289E7D}" destId="{DEEBE23E-274C-4EC0-90DF-7C9E1E1AD1CF}" srcOrd="0" destOrd="0" presId="urn:microsoft.com/office/officeart/2008/layout/RadialCluster"/>
    <dgm:cxn modelId="{912DD2A3-8732-4A06-863D-F409AA4CA79C}" type="presOf" srcId="{F788235B-DB39-412C-92CA-F1317407BEA5}" destId="{2FCEC2AF-5ACC-47BF-A6F8-62C638D8EAC6}" srcOrd="0" destOrd="0" presId="urn:microsoft.com/office/officeart/2008/layout/RadialCluster"/>
    <dgm:cxn modelId="{5C8659AA-3511-4522-B71E-CBE60F335C49}" type="presOf" srcId="{B1A4E967-13E1-4554-B20A-378271B272BF}" destId="{0025F4A2-0FD8-4D6F-B465-A11F067FE47A}" srcOrd="0" destOrd="0" presId="urn:microsoft.com/office/officeart/2008/layout/RadialCluster"/>
    <dgm:cxn modelId="{3FE4FFAF-86A3-42B6-A59B-C538BA11A37E}" srcId="{D5805B8C-01A5-4F6C-A3C2-46872931370B}" destId="{E1DCA598-69F4-4339-A436-36AA06D83F28}" srcOrd="1" destOrd="0" parTransId="{DBD20503-34B7-4453-A422-463019BF9547}" sibTransId="{B315E8CF-CB9D-459D-923D-49331B03294F}"/>
    <dgm:cxn modelId="{AA3415C9-AF8D-4631-861F-6B27DCE7D9A6}" srcId="{D5805B8C-01A5-4F6C-A3C2-46872931370B}" destId="{98330B3D-F42B-4C09-A781-3490C96F5670}" srcOrd="3" destOrd="0" parTransId="{FB761F75-77F6-4B4B-B4EB-09CED15BD5C5}" sibTransId="{2810163B-CB5A-4785-8050-29EAA32200AF}"/>
    <dgm:cxn modelId="{64FEFCDC-5158-481F-933F-9AD4D070A66A}" type="presOf" srcId="{D5805B8C-01A5-4F6C-A3C2-46872931370B}" destId="{11ED66FE-312B-45D3-830F-5D0D2205E12D}" srcOrd="0" destOrd="0" presId="urn:microsoft.com/office/officeart/2008/layout/RadialCluster"/>
    <dgm:cxn modelId="{FAC071FE-6EDC-47A2-B4FC-E6631732D42B}" srcId="{D5805B8C-01A5-4F6C-A3C2-46872931370B}" destId="{672485CB-69CF-4A3A-9521-C803964130DD}" srcOrd="2" destOrd="0" parTransId="{B1A4E967-13E1-4554-B20A-378271B272BF}" sibTransId="{57EB7290-29C2-4882-8B96-3CE2A47F69DC}"/>
    <dgm:cxn modelId="{DF63554C-4E4E-4FF8-925B-6EAAA23B3A4C}" type="presParOf" srcId="{DEEBE23E-274C-4EC0-90DF-7C9E1E1AD1CF}" destId="{7182B1F5-F269-4983-AC60-6C25DA988BDA}" srcOrd="0" destOrd="0" presId="urn:microsoft.com/office/officeart/2008/layout/RadialCluster"/>
    <dgm:cxn modelId="{6F39636F-37C5-49AA-9710-3681814172A1}" type="presParOf" srcId="{7182B1F5-F269-4983-AC60-6C25DA988BDA}" destId="{11ED66FE-312B-45D3-830F-5D0D2205E12D}" srcOrd="0" destOrd="0" presId="urn:microsoft.com/office/officeart/2008/layout/RadialCluster"/>
    <dgm:cxn modelId="{E9B3B6D2-0D90-40BD-AE6C-3FD820E3044A}" type="presParOf" srcId="{7182B1F5-F269-4983-AC60-6C25DA988BDA}" destId="{2FCEC2AF-5ACC-47BF-A6F8-62C638D8EAC6}" srcOrd="1" destOrd="0" presId="urn:microsoft.com/office/officeart/2008/layout/RadialCluster"/>
    <dgm:cxn modelId="{1E57B7BF-8773-4E2C-9BD9-199CCAB5A866}" type="presParOf" srcId="{7182B1F5-F269-4983-AC60-6C25DA988BDA}" destId="{1BB9FC50-EDF4-42BB-A715-8DE6888DAC42}" srcOrd="2" destOrd="0" presId="urn:microsoft.com/office/officeart/2008/layout/RadialCluster"/>
    <dgm:cxn modelId="{49067593-BCD4-434D-8A84-5A355D3523A7}" type="presParOf" srcId="{7182B1F5-F269-4983-AC60-6C25DA988BDA}" destId="{D6E6DB6E-5646-4357-A8E3-0289B97B3EFC}" srcOrd="3" destOrd="0" presId="urn:microsoft.com/office/officeart/2008/layout/RadialCluster"/>
    <dgm:cxn modelId="{DB6E27CD-2039-4A86-B07B-591EABE53F10}" type="presParOf" srcId="{7182B1F5-F269-4983-AC60-6C25DA988BDA}" destId="{6A95B7B1-998D-4369-A82C-CB19630D5A29}" srcOrd="4" destOrd="0" presId="urn:microsoft.com/office/officeart/2008/layout/RadialCluster"/>
    <dgm:cxn modelId="{A4261BFC-15BD-4C95-A370-69A9B21F4BFC}" type="presParOf" srcId="{7182B1F5-F269-4983-AC60-6C25DA988BDA}" destId="{0025F4A2-0FD8-4D6F-B465-A11F067FE47A}" srcOrd="5" destOrd="0" presId="urn:microsoft.com/office/officeart/2008/layout/RadialCluster"/>
    <dgm:cxn modelId="{63DCFDDF-8324-422B-8747-0B1AD27705D5}" type="presParOf" srcId="{7182B1F5-F269-4983-AC60-6C25DA988BDA}" destId="{E715835E-1F9E-4F31-8F0F-043F46318E3D}" srcOrd="6" destOrd="0" presId="urn:microsoft.com/office/officeart/2008/layout/RadialCluster"/>
    <dgm:cxn modelId="{D5CF5923-B66D-4007-B5BD-D7CCF47BB125}" type="presParOf" srcId="{7182B1F5-F269-4983-AC60-6C25DA988BDA}" destId="{DD84D789-32F4-40DC-BFB0-50B35AD3C855}" srcOrd="7" destOrd="0" presId="urn:microsoft.com/office/officeart/2008/layout/RadialCluster"/>
    <dgm:cxn modelId="{CB71F46B-F11B-4AED-9295-DFB08024BFF1}" type="presParOf" srcId="{7182B1F5-F269-4983-AC60-6C25DA988BDA}" destId="{B13B8583-A8DD-4F03-913A-58E0D4BE69D6}"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8FAE23-F2D0-4791-86C1-8DE0459E3C8C}" type="doc">
      <dgm:prSet loTypeId="urn:microsoft.com/office/officeart/2005/8/layout/hierarchy3" loCatId="relationship" qsTypeId="urn:microsoft.com/office/officeart/2005/8/quickstyle/simple1" qsCatId="simple" csTypeId="urn:microsoft.com/office/officeart/2005/8/colors/accent2_2" csCatId="accent2" phldr="1"/>
      <dgm:spPr/>
      <dgm:t>
        <a:bodyPr/>
        <a:lstStyle/>
        <a:p>
          <a:endParaRPr lang="en-US"/>
        </a:p>
      </dgm:t>
    </dgm:pt>
    <dgm:pt modelId="{75033AE1-09E1-4715-95E4-3973C41ECF9A}">
      <dgm:prSet phldrT="[Text]"/>
      <dgm:spPr/>
      <dgm:t>
        <a:bodyPr/>
        <a:lstStyle/>
        <a:p>
          <a:r>
            <a:rPr lang="en-US" dirty="0"/>
            <a:t>All records have an owner</a:t>
          </a:r>
        </a:p>
      </dgm:t>
    </dgm:pt>
    <dgm:pt modelId="{136ACA08-A24F-4251-8809-EA3BE650D9BD}" type="parTrans" cxnId="{D83C0AF1-652F-41DA-A8D6-4FF87809B05C}">
      <dgm:prSet/>
      <dgm:spPr/>
      <dgm:t>
        <a:bodyPr/>
        <a:lstStyle/>
        <a:p>
          <a:endParaRPr lang="en-US"/>
        </a:p>
      </dgm:t>
    </dgm:pt>
    <dgm:pt modelId="{083276B7-D6F5-4762-9E56-0D6B8C503A8C}" type="sibTrans" cxnId="{D83C0AF1-652F-41DA-A8D6-4FF87809B05C}">
      <dgm:prSet/>
      <dgm:spPr/>
      <dgm:t>
        <a:bodyPr/>
        <a:lstStyle/>
        <a:p>
          <a:endParaRPr lang="en-US"/>
        </a:p>
      </dgm:t>
    </dgm:pt>
    <dgm:pt modelId="{1B693FF1-62B8-4CCA-B5CF-3A713C29051C}">
      <dgm:prSet phldrT="[Text]"/>
      <dgm:spPr/>
      <dgm:t>
        <a:bodyPr/>
        <a:lstStyle/>
        <a:p>
          <a:r>
            <a:rPr lang="en-US" dirty="0"/>
            <a:t>Organization</a:t>
          </a:r>
        </a:p>
      </dgm:t>
    </dgm:pt>
    <dgm:pt modelId="{B88B50BB-FD3B-4325-AFF3-FFEC58DD27ED}" type="parTrans" cxnId="{2571C801-DEC4-41C9-BF8D-B9453143298C}">
      <dgm:prSet/>
      <dgm:spPr/>
      <dgm:t>
        <a:bodyPr/>
        <a:lstStyle/>
        <a:p>
          <a:endParaRPr lang="en-US"/>
        </a:p>
      </dgm:t>
    </dgm:pt>
    <dgm:pt modelId="{765B594A-6BB8-4704-8D48-98F08BB4F11B}" type="sibTrans" cxnId="{2571C801-DEC4-41C9-BF8D-B9453143298C}">
      <dgm:prSet/>
      <dgm:spPr/>
      <dgm:t>
        <a:bodyPr/>
        <a:lstStyle/>
        <a:p>
          <a:endParaRPr lang="en-US"/>
        </a:p>
      </dgm:t>
    </dgm:pt>
    <dgm:pt modelId="{C0572DC8-823F-4E39-A734-CF1D134CF71E}">
      <dgm:prSet phldrT="[Text]"/>
      <dgm:spPr/>
      <dgm:t>
        <a:bodyPr/>
        <a:lstStyle/>
        <a:p>
          <a:r>
            <a:rPr lang="en-US" dirty="0"/>
            <a:t>Supports access levels</a:t>
          </a:r>
        </a:p>
      </dgm:t>
    </dgm:pt>
    <dgm:pt modelId="{04DB149C-B161-4075-8DF1-D33301326A60}" type="parTrans" cxnId="{8566AB7E-7C50-40BD-AF66-185FF3D15B19}">
      <dgm:prSet/>
      <dgm:spPr/>
      <dgm:t>
        <a:bodyPr/>
        <a:lstStyle/>
        <a:p>
          <a:endParaRPr lang="en-US"/>
        </a:p>
      </dgm:t>
    </dgm:pt>
    <dgm:pt modelId="{BCB46D99-EFB2-4177-957C-BA7C8F7424E8}" type="sibTrans" cxnId="{8566AB7E-7C50-40BD-AF66-185FF3D15B19}">
      <dgm:prSet/>
      <dgm:spPr/>
      <dgm:t>
        <a:bodyPr/>
        <a:lstStyle/>
        <a:p>
          <a:endParaRPr lang="en-US"/>
        </a:p>
      </dgm:t>
    </dgm:pt>
    <dgm:pt modelId="{CEAA5F06-3CB1-4831-A176-A9469F731661}">
      <dgm:prSet phldrT="[Text]"/>
      <dgm:spPr/>
      <dgm:t>
        <a:bodyPr/>
        <a:lstStyle/>
        <a:p>
          <a:r>
            <a:rPr lang="en-US" dirty="0"/>
            <a:t>Record owned by organization</a:t>
          </a:r>
        </a:p>
      </dgm:t>
    </dgm:pt>
    <dgm:pt modelId="{1F5BC182-4D32-405C-949C-0E5683D554F7}" type="parTrans" cxnId="{C418865A-4362-48A2-80F9-4469B366039D}">
      <dgm:prSet/>
      <dgm:spPr/>
      <dgm:t>
        <a:bodyPr/>
        <a:lstStyle/>
        <a:p>
          <a:endParaRPr lang="en-US"/>
        </a:p>
      </dgm:t>
    </dgm:pt>
    <dgm:pt modelId="{F07A201E-381A-42AF-B57C-FA4DCEF8D988}" type="sibTrans" cxnId="{C418865A-4362-48A2-80F9-4469B366039D}">
      <dgm:prSet/>
      <dgm:spPr/>
      <dgm:t>
        <a:bodyPr/>
        <a:lstStyle/>
        <a:p>
          <a:endParaRPr lang="en-US"/>
        </a:p>
      </dgm:t>
    </dgm:pt>
    <dgm:pt modelId="{BE3FFB6B-ACE6-4225-B8EC-67E1AA91E987}">
      <dgm:prSet/>
      <dgm:spPr/>
      <dgm:t>
        <a:bodyPr/>
        <a:lstStyle/>
        <a:p>
          <a:r>
            <a:rPr lang="en-US" dirty="0"/>
            <a:t>All or nothing access</a:t>
          </a:r>
        </a:p>
      </dgm:t>
    </dgm:pt>
    <dgm:pt modelId="{D8EC7862-9481-4A5E-B9CB-D4DB677E1394}" type="parTrans" cxnId="{4C1962CC-E453-4214-93B6-93886B8A73A4}">
      <dgm:prSet/>
      <dgm:spPr/>
      <dgm:t>
        <a:bodyPr/>
        <a:lstStyle/>
        <a:p>
          <a:endParaRPr lang="en-US"/>
        </a:p>
      </dgm:t>
    </dgm:pt>
    <dgm:pt modelId="{9993C601-9D39-48D1-BABB-379FB7943550}" type="sibTrans" cxnId="{4C1962CC-E453-4214-93B6-93886B8A73A4}">
      <dgm:prSet/>
      <dgm:spPr/>
      <dgm:t>
        <a:bodyPr/>
        <a:lstStyle/>
        <a:p>
          <a:endParaRPr lang="en-US"/>
        </a:p>
      </dgm:t>
    </dgm:pt>
    <dgm:pt modelId="{70D02339-012C-41BA-B8F5-AD2A86C5AA55}">
      <dgm:prSet phldrT="[Text]"/>
      <dgm:spPr/>
      <dgm:t>
        <a:bodyPr/>
        <a:lstStyle/>
        <a:p>
          <a:r>
            <a:rPr lang="en-US" dirty="0"/>
            <a:t>User/Team</a:t>
          </a:r>
        </a:p>
      </dgm:t>
    </dgm:pt>
    <dgm:pt modelId="{81840896-24A3-4CAB-A3B0-2BBEC8254982}" type="sibTrans" cxnId="{81BF6745-08F3-49BE-8B24-03C6845E9D6C}">
      <dgm:prSet/>
      <dgm:spPr/>
      <dgm:t>
        <a:bodyPr/>
        <a:lstStyle/>
        <a:p>
          <a:endParaRPr lang="en-US"/>
        </a:p>
      </dgm:t>
    </dgm:pt>
    <dgm:pt modelId="{9EEAF5E1-4E80-468A-807F-381AF0F021F7}" type="parTrans" cxnId="{81BF6745-08F3-49BE-8B24-03C6845E9D6C}">
      <dgm:prSet/>
      <dgm:spPr/>
      <dgm:t>
        <a:bodyPr/>
        <a:lstStyle/>
        <a:p>
          <a:endParaRPr lang="en-US"/>
        </a:p>
      </dgm:t>
    </dgm:pt>
    <dgm:pt modelId="{C3F23C72-94C8-43C1-BC07-1FE956BCA652}" type="pres">
      <dgm:prSet presAssocID="{8B8FAE23-F2D0-4791-86C1-8DE0459E3C8C}" presName="diagram" presStyleCnt="0">
        <dgm:presLayoutVars>
          <dgm:chPref val="1"/>
          <dgm:dir/>
          <dgm:animOne val="branch"/>
          <dgm:animLvl val="lvl"/>
          <dgm:resizeHandles/>
        </dgm:presLayoutVars>
      </dgm:prSet>
      <dgm:spPr/>
    </dgm:pt>
    <dgm:pt modelId="{B0694A26-022B-44B3-93EB-F04F194E7EC4}" type="pres">
      <dgm:prSet presAssocID="{70D02339-012C-41BA-B8F5-AD2A86C5AA55}" presName="root" presStyleCnt="0"/>
      <dgm:spPr/>
    </dgm:pt>
    <dgm:pt modelId="{F3851D5C-DC2E-4E00-BEDB-EB76FD6A88C0}" type="pres">
      <dgm:prSet presAssocID="{70D02339-012C-41BA-B8F5-AD2A86C5AA55}" presName="rootComposite" presStyleCnt="0"/>
      <dgm:spPr/>
    </dgm:pt>
    <dgm:pt modelId="{9FFF354A-5F34-445A-9762-53F04110FE62}" type="pres">
      <dgm:prSet presAssocID="{70D02339-012C-41BA-B8F5-AD2A86C5AA55}" presName="rootText" presStyleLbl="node1" presStyleIdx="0" presStyleCnt="2"/>
      <dgm:spPr/>
    </dgm:pt>
    <dgm:pt modelId="{4109B53C-5FA0-4A69-BB18-F02FC210CC46}" type="pres">
      <dgm:prSet presAssocID="{70D02339-012C-41BA-B8F5-AD2A86C5AA55}" presName="rootConnector" presStyleLbl="node1" presStyleIdx="0" presStyleCnt="2"/>
      <dgm:spPr/>
    </dgm:pt>
    <dgm:pt modelId="{4D30D478-B906-4853-AE87-3115B40CE35C}" type="pres">
      <dgm:prSet presAssocID="{70D02339-012C-41BA-B8F5-AD2A86C5AA55}" presName="childShape" presStyleCnt="0"/>
      <dgm:spPr/>
    </dgm:pt>
    <dgm:pt modelId="{6E93DF94-920C-40BC-B8A5-74BA35DB5F12}" type="pres">
      <dgm:prSet presAssocID="{136ACA08-A24F-4251-8809-EA3BE650D9BD}" presName="Name13" presStyleLbl="parChTrans1D2" presStyleIdx="0" presStyleCnt="4"/>
      <dgm:spPr/>
    </dgm:pt>
    <dgm:pt modelId="{8754C343-D299-4922-9672-EF1C1A1074FA}" type="pres">
      <dgm:prSet presAssocID="{75033AE1-09E1-4715-95E4-3973C41ECF9A}" presName="childText" presStyleLbl="bgAcc1" presStyleIdx="0" presStyleCnt="4">
        <dgm:presLayoutVars>
          <dgm:bulletEnabled val="1"/>
        </dgm:presLayoutVars>
      </dgm:prSet>
      <dgm:spPr/>
    </dgm:pt>
    <dgm:pt modelId="{B2AEBF35-BAE2-4BEE-9BB2-9DAEF1DC2F2D}" type="pres">
      <dgm:prSet presAssocID="{04DB149C-B161-4075-8DF1-D33301326A60}" presName="Name13" presStyleLbl="parChTrans1D2" presStyleIdx="1" presStyleCnt="4"/>
      <dgm:spPr/>
    </dgm:pt>
    <dgm:pt modelId="{D2A1791B-D838-408A-B887-CA652C8A5B22}" type="pres">
      <dgm:prSet presAssocID="{C0572DC8-823F-4E39-A734-CF1D134CF71E}" presName="childText" presStyleLbl="bgAcc1" presStyleIdx="1" presStyleCnt="4">
        <dgm:presLayoutVars>
          <dgm:bulletEnabled val="1"/>
        </dgm:presLayoutVars>
      </dgm:prSet>
      <dgm:spPr/>
    </dgm:pt>
    <dgm:pt modelId="{743F3C46-D088-4C3A-B173-B3D6F4AA2D3E}" type="pres">
      <dgm:prSet presAssocID="{1B693FF1-62B8-4CCA-B5CF-3A713C29051C}" presName="root" presStyleCnt="0"/>
      <dgm:spPr/>
    </dgm:pt>
    <dgm:pt modelId="{48F773D5-ECF1-422F-89AB-A548A333F902}" type="pres">
      <dgm:prSet presAssocID="{1B693FF1-62B8-4CCA-B5CF-3A713C29051C}" presName="rootComposite" presStyleCnt="0"/>
      <dgm:spPr/>
    </dgm:pt>
    <dgm:pt modelId="{BE6469AA-67B8-4E29-ABB1-7DEDC3AE83AC}" type="pres">
      <dgm:prSet presAssocID="{1B693FF1-62B8-4CCA-B5CF-3A713C29051C}" presName="rootText" presStyleLbl="node1" presStyleIdx="1" presStyleCnt="2"/>
      <dgm:spPr/>
    </dgm:pt>
    <dgm:pt modelId="{F5972B67-52AB-4293-B252-65E1226EF071}" type="pres">
      <dgm:prSet presAssocID="{1B693FF1-62B8-4CCA-B5CF-3A713C29051C}" presName="rootConnector" presStyleLbl="node1" presStyleIdx="1" presStyleCnt="2"/>
      <dgm:spPr/>
    </dgm:pt>
    <dgm:pt modelId="{ABBC40A7-9339-4BA6-BC0C-A0ECF5CDF9C2}" type="pres">
      <dgm:prSet presAssocID="{1B693FF1-62B8-4CCA-B5CF-3A713C29051C}" presName="childShape" presStyleCnt="0"/>
      <dgm:spPr/>
    </dgm:pt>
    <dgm:pt modelId="{BF060C3B-AECB-4E16-A3C8-248040D29D8C}" type="pres">
      <dgm:prSet presAssocID="{1F5BC182-4D32-405C-949C-0E5683D554F7}" presName="Name13" presStyleLbl="parChTrans1D2" presStyleIdx="2" presStyleCnt="4"/>
      <dgm:spPr/>
    </dgm:pt>
    <dgm:pt modelId="{F8976714-39EF-44EA-97F7-C4604DBA8CB5}" type="pres">
      <dgm:prSet presAssocID="{CEAA5F06-3CB1-4831-A176-A9469F731661}" presName="childText" presStyleLbl="bgAcc1" presStyleIdx="2" presStyleCnt="4">
        <dgm:presLayoutVars>
          <dgm:bulletEnabled val="1"/>
        </dgm:presLayoutVars>
      </dgm:prSet>
      <dgm:spPr/>
    </dgm:pt>
    <dgm:pt modelId="{503F4783-78F7-4565-8CC4-C9A957FC0978}" type="pres">
      <dgm:prSet presAssocID="{D8EC7862-9481-4A5E-B9CB-D4DB677E1394}" presName="Name13" presStyleLbl="parChTrans1D2" presStyleIdx="3" presStyleCnt="4"/>
      <dgm:spPr/>
    </dgm:pt>
    <dgm:pt modelId="{80232B78-AB8F-45E2-B912-99C7BD1B8E37}" type="pres">
      <dgm:prSet presAssocID="{BE3FFB6B-ACE6-4225-B8EC-67E1AA91E987}" presName="childText" presStyleLbl="bgAcc1" presStyleIdx="3" presStyleCnt="4">
        <dgm:presLayoutVars>
          <dgm:bulletEnabled val="1"/>
        </dgm:presLayoutVars>
      </dgm:prSet>
      <dgm:spPr/>
    </dgm:pt>
  </dgm:ptLst>
  <dgm:cxnLst>
    <dgm:cxn modelId="{2571C801-DEC4-41C9-BF8D-B9453143298C}" srcId="{8B8FAE23-F2D0-4791-86C1-8DE0459E3C8C}" destId="{1B693FF1-62B8-4CCA-B5CF-3A713C29051C}" srcOrd="1" destOrd="0" parTransId="{B88B50BB-FD3B-4325-AFF3-FFEC58DD27ED}" sibTransId="{765B594A-6BB8-4704-8D48-98F08BB4F11B}"/>
    <dgm:cxn modelId="{0C647913-7A4F-48D1-8222-A54B1D25C197}" type="presOf" srcId="{136ACA08-A24F-4251-8809-EA3BE650D9BD}" destId="{6E93DF94-920C-40BC-B8A5-74BA35DB5F12}" srcOrd="0" destOrd="0" presId="urn:microsoft.com/office/officeart/2005/8/layout/hierarchy3"/>
    <dgm:cxn modelId="{FDDA8030-AD92-461C-A0C2-C8027FC23987}" type="presOf" srcId="{C0572DC8-823F-4E39-A734-CF1D134CF71E}" destId="{D2A1791B-D838-408A-B887-CA652C8A5B22}" srcOrd="0" destOrd="0" presId="urn:microsoft.com/office/officeart/2005/8/layout/hierarchy3"/>
    <dgm:cxn modelId="{78A16A5C-08AE-491E-9817-07AA91547ABD}" type="presOf" srcId="{8B8FAE23-F2D0-4791-86C1-8DE0459E3C8C}" destId="{C3F23C72-94C8-43C1-BC07-1FE956BCA652}" srcOrd="0" destOrd="0" presId="urn:microsoft.com/office/officeart/2005/8/layout/hierarchy3"/>
    <dgm:cxn modelId="{81BF6745-08F3-49BE-8B24-03C6845E9D6C}" srcId="{8B8FAE23-F2D0-4791-86C1-8DE0459E3C8C}" destId="{70D02339-012C-41BA-B8F5-AD2A86C5AA55}" srcOrd="0" destOrd="0" parTransId="{9EEAF5E1-4E80-468A-807F-381AF0F021F7}" sibTransId="{81840896-24A3-4CAB-A3B0-2BBEC8254982}"/>
    <dgm:cxn modelId="{7AF2246A-D99B-43B8-96B0-BCEECA95DE4A}" type="presOf" srcId="{1B693FF1-62B8-4CCA-B5CF-3A713C29051C}" destId="{BE6469AA-67B8-4E29-ABB1-7DEDC3AE83AC}" srcOrd="0" destOrd="0" presId="urn:microsoft.com/office/officeart/2005/8/layout/hierarchy3"/>
    <dgm:cxn modelId="{2806CB54-3B78-4675-A8FD-79730C2BCB2C}" type="presOf" srcId="{CEAA5F06-3CB1-4831-A176-A9469F731661}" destId="{F8976714-39EF-44EA-97F7-C4604DBA8CB5}" srcOrd="0" destOrd="0" presId="urn:microsoft.com/office/officeart/2005/8/layout/hierarchy3"/>
    <dgm:cxn modelId="{7F1F0857-2830-4A84-A041-6BDBD6210E4C}" type="presOf" srcId="{70D02339-012C-41BA-B8F5-AD2A86C5AA55}" destId="{4109B53C-5FA0-4A69-BB18-F02FC210CC46}" srcOrd="1" destOrd="0" presId="urn:microsoft.com/office/officeart/2005/8/layout/hierarchy3"/>
    <dgm:cxn modelId="{575AD078-494E-4575-8B23-6FDDB1FCF2A6}" type="presOf" srcId="{75033AE1-09E1-4715-95E4-3973C41ECF9A}" destId="{8754C343-D299-4922-9672-EF1C1A1074FA}" srcOrd="0" destOrd="0" presId="urn:microsoft.com/office/officeart/2005/8/layout/hierarchy3"/>
    <dgm:cxn modelId="{C418865A-4362-48A2-80F9-4469B366039D}" srcId="{1B693FF1-62B8-4CCA-B5CF-3A713C29051C}" destId="{CEAA5F06-3CB1-4831-A176-A9469F731661}" srcOrd="0" destOrd="0" parTransId="{1F5BC182-4D32-405C-949C-0E5683D554F7}" sibTransId="{F07A201E-381A-42AF-B57C-FA4DCEF8D988}"/>
    <dgm:cxn modelId="{8566AB7E-7C50-40BD-AF66-185FF3D15B19}" srcId="{70D02339-012C-41BA-B8F5-AD2A86C5AA55}" destId="{C0572DC8-823F-4E39-A734-CF1D134CF71E}" srcOrd="1" destOrd="0" parTransId="{04DB149C-B161-4075-8DF1-D33301326A60}" sibTransId="{BCB46D99-EFB2-4177-957C-BA7C8F7424E8}"/>
    <dgm:cxn modelId="{9E78867F-B41B-46BA-BC2A-D31E0449839E}" type="presOf" srcId="{1B693FF1-62B8-4CCA-B5CF-3A713C29051C}" destId="{F5972B67-52AB-4293-B252-65E1226EF071}" srcOrd="1" destOrd="0" presId="urn:microsoft.com/office/officeart/2005/8/layout/hierarchy3"/>
    <dgm:cxn modelId="{05794391-F299-454A-A41F-31913F061AA2}" type="presOf" srcId="{70D02339-012C-41BA-B8F5-AD2A86C5AA55}" destId="{9FFF354A-5F34-445A-9762-53F04110FE62}" srcOrd="0" destOrd="0" presId="urn:microsoft.com/office/officeart/2005/8/layout/hierarchy3"/>
    <dgm:cxn modelId="{886DE0AB-7267-40B7-9AFE-9097F5D2B1B4}" type="presOf" srcId="{04DB149C-B161-4075-8DF1-D33301326A60}" destId="{B2AEBF35-BAE2-4BEE-9BB2-9DAEF1DC2F2D}" srcOrd="0" destOrd="0" presId="urn:microsoft.com/office/officeart/2005/8/layout/hierarchy3"/>
    <dgm:cxn modelId="{9A8DF8C8-4CC2-45F4-9C2C-A75F0A15F014}" type="presOf" srcId="{BE3FFB6B-ACE6-4225-B8EC-67E1AA91E987}" destId="{80232B78-AB8F-45E2-B912-99C7BD1B8E37}" srcOrd="0" destOrd="0" presId="urn:microsoft.com/office/officeart/2005/8/layout/hierarchy3"/>
    <dgm:cxn modelId="{4C1962CC-E453-4214-93B6-93886B8A73A4}" srcId="{1B693FF1-62B8-4CCA-B5CF-3A713C29051C}" destId="{BE3FFB6B-ACE6-4225-B8EC-67E1AA91E987}" srcOrd="1" destOrd="0" parTransId="{D8EC7862-9481-4A5E-B9CB-D4DB677E1394}" sibTransId="{9993C601-9D39-48D1-BABB-379FB7943550}"/>
    <dgm:cxn modelId="{D83C0AF1-652F-41DA-A8D6-4FF87809B05C}" srcId="{70D02339-012C-41BA-B8F5-AD2A86C5AA55}" destId="{75033AE1-09E1-4715-95E4-3973C41ECF9A}" srcOrd="0" destOrd="0" parTransId="{136ACA08-A24F-4251-8809-EA3BE650D9BD}" sibTransId="{083276B7-D6F5-4762-9E56-0D6B8C503A8C}"/>
    <dgm:cxn modelId="{7B8D38F2-7117-4E1C-AB63-E88835D823C0}" type="presOf" srcId="{D8EC7862-9481-4A5E-B9CB-D4DB677E1394}" destId="{503F4783-78F7-4565-8CC4-C9A957FC0978}" srcOrd="0" destOrd="0" presId="urn:microsoft.com/office/officeart/2005/8/layout/hierarchy3"/>
    <dgm:cxn modelId="{815189F2-D356-4EAA-9BCF-4692EE3C7C84}" type="presOf" srcId="{1F5BC182-4D32-405C-949C-0E5683D554F7}" destId="{BF060C3B-AECB-4E16-A3C8-248040D29D8C}" srcOrd="0" destOrd="0" presId="urn:microsoft.com/office/officeart/2005/8/layout/hierarchy3"/>
    <dgm:cxn modelId="{C5FC1F7E-BB23-4B15-9B36-9B361DF8A903}" type="presParOf" srcId="{C3F23C72-94C8-43C1-BC07-1FE956BCA652}" destId="{B0694A26-022B-44B3-93EB-F04F194E7EC4}" srcOrd="0" destOrd="0" presId="urn:microsoft.com/office/officeart/2005/8/layout/hierarchy3"/>
    <dgm:cxn modelId="{21BF9EC3-FA75-40AB-B363-6A83A1029643}" type="presParOf" srcId="{B0694A26-022B-44B3-93EB-F04F194E7EC4}" destId="{F3851D5C-DC2E-4E00-BEDB-EB76FD6A88C0}" srcOrd="0" destOrd="0" presId="urn:microsoft.com/office/officeart/2005/8/layout/hierarchy3"/>
    <dgm:cxn modelId="{8D4A79E6-772E-40A8-B882-E84D8DBF34E3}" type="presParOf" srcId="{F3851D5C-DC2E-4E00-BEDB-EB76FD6A88C0}" destId="{9FFF354A-5F34-445A-9762-53F04110FE62}" srcOrd="0" destOrd="0" presId="urn:microsoft.com/office/officeart/2005/8/layout/hierarchy3"/>
    <dgm:cxn modelId="{8928927B-B3F5-47AE-A7AD-AD4612D0A244}" type="presParOf" srcId="{F3851D5C-DC2E-4E00-BEDB-EB76FD6A88C0}" destId="{4109B53C-5FA0-4A69-BB18-F02FC210CC46}" srcOrd="1" destOrd="0" presId="urn:microsoft.com/office/officeart/2005/8/layout/hierarchy3"/>
    <dgm:cxn modelId="{B27338A1-605B-486B-9916-8DB73A8A8628}" type="presParOf" srcId="{B0694A26-022B-44B3-93EB-F04F194E7EC4}" destId="{4D30D478-B906-4853-AE87-3115B40CE35C}" srcOrd="1" destOrd="0" presId="urn:microsoft.com/office/officeart/2005/8/layout/hierarchy3"/>
    <dgm:cxn modelId="{32168321-216B-41CD-AFE0-0112C886EAE0}" type="presParOf" srcId="{4D30D478-B906-4853-AE87-3115B40CE35C}" destId="{6E93DF94-920C-40BC-B8A5-74BA35DB5F12}" srcOrd="0" destOrd="0" presId="urn:microsoft.com/office/officeart/2005/8/layout/hierarchy3"/>
    <dgm:cxn modelId="{451C4CAA-2B14-47B3-A06B-B764B81C5404}" type="presParOf" srcId="{4D30D478-B906-4853-AE87-3115B40CE35C}" destId="{8754C343-D299-4922-9672-EF1C1A1074FA}" srcOrd="1" destOrd="0" presId="urn:microsoft.com/office/officeart/2005/8/layout/hierarchy3"/>
    <dgm:cxn modelId="{934577E2-1898-4D94-A635-D62E1D7E5F2D}" type="presParOf" srcId="{4D30D478-B906-4853-AE87-3115B40CE35C}" destId="{B2AEBF35-BAE2-4BEE-9BB2-9DAEF1DC2F2D}" srcOrd="2" destOrd="0" presId="urn:microsoft.com/office/officeart/2005/8/layout/hierarchy3"/>
    <dgm:cxn modelId="{B10FEB4E-CF11-4194-A0B6-F79602B5AA2B}" type="presParOf" srcId="{4D30D478-B906-4853-AE87-3115B40CE35C}" destId="{D2A1791B-D838-408A-B887-CA652C8A5B22}" srcOrd="3" destOrd="0" presId="urn:microsoft.com/office/officeart/2005/8/layout/hierarchy3"/>
    <dgm:cxn modelId="{E67BD4D2-81BC-4B00-A838-4755E50A0B46}" type="presParOf" srcId="{C3F23C72-94C8-43C1-BC07-1FE956BCA652}" destId="{743F3C46-D088-4C3A-B173-B3D6F4AA2D3E}" srcOrd="1" destOrd="0" presId="urn:microsoft.com/office/officeart/2005/8/layout/hierarchy3"/>
    <dgm:cxn modelId="{29940429-EA22-4BE9-8424-BB023FD53954}" type="presParOf" srcId="{743F3C46-D088-4C3A-B173-B3D6F4AA2D3E}" destId="{48F773D5-ECF1-422F-89AB-A548A333F902}" srcOrd="0" destOrd="0" presId="urn:microsoft.com/office/officeart/2005/8/layout/hierarchy3"/>
    <dgm:cxn modelId="{78BDB382-19B9-4DEE-B953-DBDA9E13FF0F}" type="presParOf" srcId="{48F773D5-ECF1-422F-89AB-A548A333F902}" destId="{BE6469AA-67B8-4E29-ABB1-7DEDC3AE83AC}" srcOrd="0" destOrd="0" presId="urn:microsoft.com/office/officeart/2005/8/layout/hierarchy3"/>
    <dgm:cxn modelId="{FE15EFE0-02E5-468D-9BAC-2D1B8CD3BD67}" type="presParOf" srcId="{48F773D5-ECF1-422F-89AB-A548A333F902}" destId="{F5972B67-52AB-4293-B252-65E1226EF071}" srcOrd="1" destOrd="0" presId="urn:microsoft.com/office/officeart/2005/8/layout/hierarchy3"/>
    <dgm:cxn modelId="{7FD25802-B282-4E9C-82C3-6B03891CB0BF}" type="presParOf" srcId="{743F3C46-D088-4C3A-B173-B3D6F4AA2D3E}" destId="{ABBC40A7-9339-4BA6-BC0C-A0ECF5CDF9C2}" srcOrd="1" destOrd="0" presId="urn:microsoft.com/office/officeart/2005/8/layout/hierarchy3"/>
    <dgm:cxn modelId="{D958D9AC-1B19-4104-8535-7986C482C575}" type="presParOf" srcId="{ABBC40A7-9339-4BA6-BC0C-A0ECF5CDF9C2}" destId="{BF060C3B-AECB-4E16-A3C8-248040D29D8C}" srcOrd="0" destOrd="0" presId="urn:microsoft.com/office/officeart/2005/8/layout/hierarchy3"/>
    <dgm:cxn modelId="{0211093E-6AE5-4403-B7C6-740B37C01E29}" type="presParOf" srcId="{ABBC40A7-9339-4BA6-BC0C-A0ECF5CDF9C2}" destId="{F8976714-39EF-44EA-97F7-C4604DBA8CB5}" srcOrd="1" destOrd="0" presId="urn:microsoft.com/office/officeart/2005/8/layout/hierarchy3"/>
    <dgm:cxn modelId="{C3F78D10-5359-4363-968E-BE8B619D850F}" type="presParOf" srcId="{ABBC40A7-9339-4BA6-BC0C-A0ECF5CDF9C2}" destId="{503F4783-78F7-4565-8CC4-C9A957FC0978}" srcOrd="2" destOrd="0" presId="urn:microsoft.com/office/officeart/2005/8/layout/hierarchy3"/>
    <dgm:cxn modelId="{CC2C36C2-0FF7-4FA0-BDCF-94F65783A0AF}" type="presParOf" srcId="{ABBC40A7-9339-4BA6-BC0C-A0ECF5CDF9C2}" destId="{80232B78-AB8F-45E2-B912-99C7BD1B8E37}"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7B43DE-7E9F-4FC0-A196-DD504F459F94}" type="doc">
      <dgm:prSet loTypeId="urn:microsoft.com/office/officeart/2005/8/layout/hList1" loCatId="list" qsTypeId="urn:microsoft.com/office/officeart/2005/8/quickstyle/simple1" qsCatId="simple" csTypeId="urn:microsoft.com/office/officeart/2005/8/colors/accent2_1" csCatId="accent2" phldr="1"/>
      <dgm:spPr/>
      <dgm:t>
        <a:bodyPr/>
        <a:lstStyle/>
        <a:p>
          <a:endParaRPr lang="en-US"/>
        </a:p>
      </dgm:t>
    </dgm:pt>
    <dgm:pt modelId="{6362DF44-35A8-435B-9A21-73785144709F}">
      <dgm:prSet phldrT="[Text]"/>
      <dgm:spPr>
        <a:solidFill>
          <a:srgbClr val="0071BC"/>
        </a:solidFill>
      </dgm:spPr>
      <dgm:t>
        <a:bodyPr/>
        <a:lstStyle/>
        <a:p>
          <a:r>
            <a:rPr lang="en-US" dirty="0">
              <a:ln>
                <a:solidFill>
                  <a:schemeClr val="bg1"/>
                </a:solidFill>
              </a:ln>
              <a:solidFill>
                <a:schemeClr val="bg1"/>
              </a:solidFill>
            </a:rPr>
            <a:t>Option sets</a:t>
          </a:r>
        </a:p>
      </dgm:t>
    </dgm:pt>
    <dgm:pt modelId="{26C0AABE-7FD8-41E9-B643-017D95498561}" type="parTrans" cxnId="{B1B6ED18-67A2-416C-8046-6ADF92081A8B}">
      <dgm:prSet/>
      <dgm:spPr/>
      <dgm:t>
        <a:bodyPr/>
        <a:lstStyle/>
        <a:p>
          <a:endParaRPr lang="en-US"/>
        </a:p>
      </dgm:t>
    </dgm:pt>
    <dgm:pt modelId="{7554DE28-53AD-40DB-90E3-1BC2B6B896B1}" type="sibTrans" cxnId="{B1B6ED18-67A2-416C-8046-6ADF92081A8B}">
      <dgm:prSet/>
      <dgm:spPr/>
      <dgm:t>
        <a:bodyPr/>
        <a:lstStyle/>
        <a:p>
          <a:endParaRPr lang="en-US"/>
        </a:p>
      </dgm:t>
    </dgm:pt>
    <dgm:pt modelId="{EFCE0850-4133-4EF0-8806-762926349D9A}">
      <dgm:prSet phldrT="[Text]"/>
      <dgm:spPr/>
      <dgm:t>
        <a:bodyPr/>
        <a:lstStyle/>
        <a:p>
          <a:pPr>
            <a:buFont typeface="Wingdings" panose="05000000000000000000" pitchFamily="2" charset="2"/>
            <a:buChar char="§"/>
          </a:pPr>
          <a:r>
            <a:rPr lang="en-US" dirty="0"/>
            <a:t>Only stores label and value</a:t>
          </a:r>
        </a:p>
      </dgm:t>
    </dgm:pt>
    <dgm:pt modelId="{0E4249BA-CE38-4019-8D54-A162F7A6A292}" type="parTrans" cxnId="{EB9C1E68-79FE-490F-8216-5EBC54A1FEE9}">
      <dgm:prSet/>
      <dgm:spPr/>
      <dgm:t>
        <a:bodyPr/>
        <a:lstStyle/>
        <a:p>
          <a:endParaRPr lang="en-US"/>
        </a:p>
      </dgm:t>
    </dgm:pt>
    <dgm:pt modelId="{6BA94DAC-76C9-415B-863C-4912D1CA0C3C}" type="sibTrans" cxnId="{EB9C1E68-79FE-490F-8216-5EBC54A1FEE9}">
      <dgm:prSet/>
      <dgm:spPr/>
      <dgm:t>
        <a:bodyPr/>
        <a:lstStyle/>
        <a:p>
          <a:endParaRPr lang="en-US"/>
        </a:p>
      </dgm:t>
    </dgm:pt>
    <dgm:pt modelId="{5E98D76B-CDAC-49B8-AE0B-A359BD102F8A}">
      <dgm:prSet phldrT="[Text]"/>
      <dgm:spPr>
        <a:solidFill>
          <a:srgbClr val="0071BC"/>
        </a:solidFill>
      </dgm:spPr>
      <dgm:t>
        <a:bodyPr/>
        <a:lstStyle/>
        <a:p>
          <a:r>
            <a:rPr lang="en-US" dirty="0">
              <a:ln>
                <a:solidFill>
                  <a:schemeClr val="bg1"/>
                </a:solidFill>
              </a:ln>
              <a:solidFill>
                <a:schemeClr val="bg1"/>
              </a:solidFill>
            </a:rPr>
            <a:t>Lookups</a:t>
          </a:r>
        </a:p>
      </dgm:t>
    </dgm:pt>
    <dgm:pt modelId="{4010E5FB-8E17-484F-92DF-B2F8CC46AF41}" type="parTrans" cxnId="{EF2BAEF9-4FCC-405A-8C14-8D0A74BF2955}">
      <dgm:prSet/>
      <dgm:spPr/>
      <dgm:t>
        <a:bodyPr/>
        <a:lstStyle/>
        <a:p>
          <a:endParaRPr lang="en-US"/>
        </a:p>
      </dgm:t>
    </dgm:pt>
    <dgm:pt modelId="{13D1B4DE-A38B-4D28-8D25-F9A54D0E09CB}" type="sibTrans" cxnId="{EF2BAEF9-4FCC-405A-8C14-8D0A74BF2955}">
      <dgm:prSet/>
      <dgm:spPr/>
      <dgm:t>
        <a:bodyPr/>
        <a:lstStyle/>
        <a:p>
          <a:endParaRPr lang="en-US"/>
        </a:p>
      </dgm:t>
    </dgm:pt>
    <dgm:pt modelId="{AD7D2A3E-9E15-41A2-934B-B19202101BAF}">
      <dgm:prSet phldrT="[Text]"/>
      <dgm:spPr/>
      <dgm:t>
        <a:bodyPr/>
        <a:lstStyle/>
        <a:p>
          <a:pPr>
            <a:buFont typeface="Wingdings" panose="05000000000000000000" pitchFamily="2" charset="2"/>
            <a:buChar char="§"/>
          </a:pPr>
          <a:r>
            <a:rPr lang="en-US"/>
            <a:t>Can store other data</a:t>
          </a:r>
          <a:endParaRPr lang="en-US" dirty="0"/>
        </a:p>
      </dgm:t>
    </dgm:pt>
    <dgm:pt modelId="{20ACD757-4AEC-459E-B5EE-2913F30953DE}" type="parTrans" cxnId="{33676AF1-9BBC-4761-9C51-AA9B998C06D6}">
      <dgm:prSet/>
      <dgm:spPr/>
      <dgm:t>
        <a:bodyPr/>
        <a:lstStyle/>
        <a:p>
          <a:endParaRPr lang="en-US"/>
        </a:p>
      </dgm:t>
    </dgm:pt>
    <dgm:pt modelId="{F23B5903-4387-4D6D-BD9F-6904D56C663A}" type="sibTrans" cxnId="{33676AF1-9BBC-4761-9C51-AA9B998C06D6}">
      <dgm:prSet/>
      <dgm:spPr/>
      <dgm:t>
        <a:bodyPr/>
        <a:lstStyle/>
        <a:p>
          <a:endParaRPr lang="en-US"/>
        </a:p>
      </dgm:t>
    </dgm:pt>
    <dgm:pt modelId="{085EB092-4197-4AA0-A42D-9AA1FFF6C640}">
      <dgm:prSet/>
      <dgm:spPr/>
      <dgm:t>
        <a:bodyPr/>
        <a:lstStyle/>
        <a:p>
          <a:pPr>
            <a:buFont typeface="Wingdings" panose="05000000000000000000" pitchFamily="2" charset="2"/>
            <a:buChar char="§"/>
          </a:pPr>
          <a:r>
            <a:rPr lang="en-US"/>
            <a:t>Localization built-in</a:t>
          </a:r>
          <a:endParaRPr lang="en-US" dirty="0"/>
        </a:p>
      </dgm:t>
    </dgm:pt>
    <dgm:pt modelId="{8B966C98-A1AF-4184-B6C9-E484F546D76D}" type="parTrans" cxnId="{72251B3E-66FB-4F52-9C4C-5796D49DC679}">
      <dgm:prSet/>
      <dgm:spPr/>
      <dgm:t>
        <a:bodyPr/>
        <a:lstStyle/>
        <a:p>
          <a:endParaRPr lang="en-US"/>
        </a:p>
      </dgm:t>
    </dgm:pt>
    <dgm:pt modelId="{EC67ABF6-A3C3-4BEB-BB64-C67468E02857}" type="sibTrans" cxnId="{72251B3E-66FB-4F52-9C4C-5796D49DC679}">
      <dgm:prSet/>
      <dgm:spPr/>
      <dgm:t>
        <a:bodyPr/>
        <a:lstStyle/>
        <a:p>
          <a:endParaRPr lang="en-US"/>
        </a:p>
      </dgm:t>
    </dgm:pt>
    <dgm:pt modelId="{4B56E2C4-E30D-4986-972B-250848B4A480}">
      <dgm:prSet/>
      <dgm:spPr/>
      <dgm:t>
        <a:bodyPr/>
        <a:lstStyle/>
        <a:p>
          <a:pPr>
            <a:buFont typeface="Wingdings" panose="05000000000000000000" pitchFamily="2" charset="2"/>
            <a:buChar char="§"/>
          </a:pPr>
          <a:r>
            <a:rPr lang="en-US"/>
            <a:t>Filtered by developer script</a:t>
          </a:r>
          <a:endParaRPr lang="en-US" dirty="0"/>
        </a:p>
      </dgm:t>
    </dgm:pt>
    <dgm:pt modelId="{53782127-6A10-41F9-B9EC-BF711A3F765C}" type="parTrans" cxnId="{597C2BC6-6636-49B3-AB5E-E358D5EB173D}">
      <dgm:prSet/>
      <dgm:spPr/>
      <dgm:t>
        <a:bodyPr/>
        <a:lstStyle/>
        <a:p>
          <a:endParaRPr lang="en-US"/>
        </a:p>
      </dgm:t>
    </dgm:pt>
    <dgm:pt modelId="{D4B99378-CB88-410E-AA4C-365572B80637}" type="sibTrans" cxnId="{597C2BC6-6636-49B3-AB5E-E358D5EB173D}">
      <dgm:prSet/>
      <dgm:spPr/>
      <dgm:t>
        <a:bodyPr/>
        <a:lstStyle/>
        <a:p>
          <a:endParaRPr lang="en-US"/>
        </a:p>
      </dgm:t>
    </dgm:pt>
    <dgm:pt modelId="{80D974C9-AE72-4083-9228-8EEC2B789B27}">
      <dgm:prSet/>
      <dgm:spPr/>
      <dgm:t>
        <a:bodyPr/>
        <a:lstStyle/>
        <a:p>
          <a:pPr>
            <a:buFont typeface="Wingdings" panose="05000000000000000000" pitchFamily="2" charset="2"/>
            <a:buChar char="§"/>
          </a:pPr>
          <a:r>
            <a:rPr lang="en-US" dirty="0"/>
            <a:t>Treated as solution component</a:t>
          </a:r>
        </a:p>
      </dgm:t>
    </dgm:pt>
    <dgm:pt modelId="{15C14150-5F0C-4C03-8016-F2B1C991B3D7}" type="parTrans" cxnId="{C8A9FD0F-D776-4662-B0EE-082FCBE77CD8}">
      <dgm:prSet/>
      <dgm:spPr/>
      <dgm:t>
        <a:bodyPr/>
        <a:lstStyle/>
        <a:p>
          <a:endParaRPr lang="en-US"/>
        </a:p>
      </dgm:t>
    </dgm:pt>
    <dgm:pt modelId="{88F1B7E3-3992-4C24-AF7E-B8C16310AAB5}" type="sibTrans" cxnId="{C8A9FD0F-D776-4662-B0EE-082FCBE77CD8}">
      <dgm:prSet/>
      <dgm:spPr/>
      <dgm:t>
        <a:bodyPr/>
        <a:lstStyle/>
        <a:p>
          <a:endParaRPr lang="en-US"/>
        </a:p>
      </dgm:t>
    </dgm:pt>
    <dgm:pt modelId="{FBF8C5F0-463D-4203-B07D-75C38CC495D7}">
      <dgm:prSet/>
      <dgm:spPr/>
      <dgm:t>
        <a:bodyPr/>
        <a:lstStyle/>
        <a:p>
          <a:pPr>
            <a:buFont typeface="Wingdings" panose="05000000000000000000" pitchFamily="2" charset="2"/>
            <a:buChar char="§"/>
          </a:pPr>
          <a:r>
            <a:rPr lang="en-US"/>
            <a:t>No built-in way to retire</a:t>
          </a:r>
          <a:endParaRPr lang="en-US" dirty="0"/>
        </a:p>
      </dgm:t>
    </dgm:pt>
    <dgm:pt modelId="{443447F9-31AD-446A-BF07-BE72CAC8E3EB}" type="parTrans" cxnId="{D9E74695-9369-4736-9076-3828DEFC655F}">
      <dgm:prSet/>
      <dgm:spPr/>
      <dgm:t>
        <a:bodyPr/>
        <a:lstStyle/>
        <a:p>
          <a:endParaRPr lang="en-US"/>
        </a:p>
      </dgm:t>
    </dgm:pt>
    <dgm:pt modelId="{E6B3FBD6-5A5C-4BC9-97D0-9CA59BBC1693}" type="sibTrans" cxnId="{D9E74695-9369-4736-9076-3828DEFC655F}">
      <dgm:prSet/>
      <dgm:spPr/>
      <dgm:t>
        <a:bodyPr/>
        <a:lstStyle/>
        <a:p>
          <a:endParaRPr lang="en-US"/>
        </a:p>
      </dgm:t>
    </dgm:pt>
    <dgm:pt modelId="{6843B41A-F207-4C55-AC4A-503A996DC41A}">
      <dgm:prSet/>
      <dgm:spPr/>
      <dgm:t>
        <a:bodyPr/>
        <a:lstStyle/>
        <a:p>
          <a:pPr>
            <a:buFont typeface="Wingdings" panose="05000000000000000000" pitchFamily="2" charset="2"/>
            <a:buChar char="§"/>
          </a:pPr>
          <a:r>
            <a:rPr lang="en-US"/>
            <a:t>UX works to about 400 items</a:t>
          </a:r>
          <a:endParaRPr lang="en-US" dirty="0"/>
        </a:p>
      </dgm:t>
    </dgm:pt>
    <dgm:pt modelId="{D31D4E0E-C3AC-4294-9856-279A10220DC6}" type="parTrans" cxnId="{2F2F4D25-6F4B-47F9-A379-67EADCDDD071}">
      <dgm:prSet/>
      <dgm:spPr/>
      <dgm:t>
        <a:bodyPr/>
        <a:lstStyle/>
        <a:p>
          <a:endParaRPr lang="en-US"/>
        </a:p>
      </dgm:t>
    </dgm:pt>
    <dgm:pt modelId="{071EB7DD-32FD-4D3E-BB53-C875E93DA042}" type="sibTrans" cxnId="{2F2F4D25-6F4B-47F9-A379-67EADCDDD071}">
      <dgm:prSet/>
      <dgm:spPr/>
      <dgm:t>
        <a:bodyPr/>
        <a:lstStyle/>
        <a:p>
          <a:endParaRPr lang="en-US"/>
        </a:p>
      </dgm:t>
    </dgm:pt>
    <dgm:pt modelId="{EBD0110D-2B81-49D3-8992-1A17909878A1}">
      <dgm:prSet/>
      <dgm:spPr/>
      <dgm:t>
        <a:bodyPr/>
        <a:lstStyle/>
        <a:p>
          <a:pPr>
            <a:buFont typeface="Wingdings" panose="05000000000000000000" pitchFamily="2" charset="2"/>
            <a:buChar char="§"/>
          </a:pPr>
          <a:r>
            <a:rPr lang="en-US" dirty="0"/>
            <a:t>Stores as whole number</a:t>
          </a:r>
        </a:p>
      </dgm:t>
    </dgm:pt>
    <dgm:pt modelId="{8DA9FF78-9FCA-4494-9095-83F40400972C}" type="parTrans" cxnId="{61EA6CF2-B0C4-4540-928E-955D011712F5}">
      <dgm:prSet/>
      <dgm:spPr/>
      <dgm:t>
        <a:bodyPr/>
        <a:lstStyle/>
        <a:p>
          <a:endParaRPr lang="en-US"/>
        </a:p>
      </dgm:t>
    </dgm:pt>
    <dgm:pt modelId="{51587822-ED83-4FA9-86F4-1E5718AFA6F5}" type="sibTrans" cxnId="{61EA6CF2-B0C4-4540-928E-955D011712F5}">
      <dgm:prSet/>
      <dgm:spPr/>
      <dgm:t>
        <a:bodyPr/>
        <a:lstStyle/>
        <a:p>
          <a:endParaRPr lang="en-US"/>
        </a:p>
      </dgm:t>
    </dgm:pt>
    <dgm:pt modelId="{C216981C-2C9F-4E63-AE3F-F5D78D289D55}">
      <dgm:prSet/>
      <dgm:spPr/>
      <dgm:t>
        <a:bodyPr/>
        <a:lstStyle/>
        <a:p>
          <a:pPr>
            <a:buFont typeface="Wingdings" panose="05000000000000000000" pitchFamily="2" charset="2"/>
            <a:buChar char="§"/>
          </a:pPr>
          <a:r>
            <a:rPr lang="en-US"/>
            <a:t>You build localization</a:t>
          </a:r>
          <a:endParaRPr lang="en-US" dirty="0"/>
        </a:p>
      </dgm:t>
    </dgm:pt>
    <dgm:pt modelId="{0B1386CF-D5C8-4B5E-A9C0-98816BB331DE}" type="parTrans" cxnId="{2F021FED-28B3-4ACC-AFE5-32D8A691267E}">
      <dgm:prSet/>
      <dgm:spPr/>
      <dgm:t>
        <a:bodyPr/>
        <a:lstStyle/>
        <a:p>
          <a:endParaRPr lang="en-US"/>
        </a:p>
      </dgm:t>
    </dgm:pt>
    <dgm:pt modelId="{45FF612C-B028-4B4E-9591-4EBE7097C60F}" type="sibTrans" cxnId="{2F021FED-28B3-4ACC-AFE5-32D8A691267E}">
      <dgm:prSet/>
      <dgm:spPr/>
      <dgm:t>
        <a:bodyPr/>
        <a:lstStyle/>
        <a:p>
          <a:endParaRPr lang="en-US"/>
        </a:p>
      </dgm:t>
    </dgm:pt>
    <dgm:pt modelId="{7721AD80-1410-4288-9BCC-62801EBCF8BA}">
      <dgm:prSet/>
      <dgm:spPr/>
      <dgm:t>
        <a:bodyPr/>
        <a:lstStyle/>
        <a:p>
          <a:pPr>
            <a:buFont typeface="Wingdings" panose="05000000000000000000" pitchFamily="2" charset="2"/>
            <a:buChar char="§"/>
          </a:pPr>
          <a:r>
            <a:rPr lang="en-US" dirty="0"/>
            <a:t>Filter by views and security</a:t>
          </a:r>
        </a:p>
      </dgm:t>
    </dgm:pt>
    <dgm:pt modelId="{DFBB79B1-EF76-4F7B-B3C7-FE01ECF068C8}" type="parTrans" cxnId="{89AC1722-8F86-4409-BC75-63565F08644D}">
      <dgm:prSet/>
      <dgm:spPr/>
      <dgm:t>
        <a:bodyPr/>
        <a:lstStyle/>
        <a:p>
          <a:endParaRPr lang="en-US"/>
        </a:p>
      </dgm:t>
    </dgm:pt>
    <dgm:pt modelId="{8DD39DC4-684D-4CCE-8BA0-6F8642A9A70E}" type="sibTrans" cxnId="{89AC1722-8F86-4409-BC75-63565F08644D}">
      <dgm:prSet/>
      <dgm:spPr/>
      <dgm:t>
        <a:bodyPr/>
        <a:lstStyle/>
        <a:p>
          <a:endParaRPr lang="en-US"/>
        </a:p>
      </dgm:t>
    </dgm:pt>
    <dgm:pt modelId="{B7B98C3E-567C-44B0-BF2F-C8B4E7E02BAE}">
      <dgm:prSet/>
      <dgm:spPr/>
      <dgm:t>
        <a:bodyPr/>
        <a:lstStyle/>
        <a:p>
          <a:pPr>
            <a:buFont typeface="Wingdings" panose="05000000000000000000" pitchFamily="2" charset="2"/>
            <a:buChar char="§"/>
          </a:pPr>
          <a:r>
            <a:rPr lang="en-US"/>
            <a:t>Treated as reference data</a:t>
          </a:r>
          <a:endParaRPr lang="en-US" dirty="0"/>
        </a:p>
      </dgm:t>
    </dgm:pt>
    <dgm:pt modelId="{8092868C-53C3-48F0-98F9-3AE7AD20D5EC}" type="parTrans" cxnId="{8F7A636F-4869-4653-A95C-CC0B14C73241}">
      <dgm:prSet/>
      <dgm:spPr/>
      <dgm:t>
        <a:bodyPr/>
        <a:lstStyle/>
        <a:p>
          <a:endParaRPr lang="en-US"/>
        </a:p>
      </dgm:t>
    </dgm:pt>
    <dgm:pt modelId="{A6DF3EB0-C406-4DCB-BA33-CA47A25E0334}" type="sibTrans" cxnId="{8F7A636F-4869-4653-A95C-CC0B14C73241}">
      <dgm:prSet/>
      <dgm:spPr/>
      <dgm:t>
        <a:bodyPr/>
        <a:lstStyle/>
        <a:p>
          <a:endParaRPr lang="en-US"/>
        </a:p>
      </dgm:t>
    </dgm:pt>
    <dgm:pt modelId="{D4A00430-8458-4870-860F-CD337C4195F7}">
      <dgm:prSet/>
      <dgm:spPr/>
      <dgm:t>
        <a:bodyPr/>
        <a:lstStyle/>
        <a:p>
          <a:pPr>
            <a:buFont typeface="Wingdings" panose="05000000000000000000" pitchFamily="2" charset="2"/>
            <a:buChar char="§"/>
          </a:pPr>
          <a:r>
            <a:rPr lang="en-US" dirty="0"/>
            <a:t>Supports inactive state</a:t>
          </a:r>
        </a:p>
      </dgm:t>
    </dgm:pt>
    <dgm:pt modelId="{B481D72C-7903-466D-97F7-9E7393B6232A}" type="parTrans" cxnId="{D1DAEB04-2C5D-4A87-A453-CABEA097D5E2}">
      <dgm:prSet/>
      <dgm:spPr/>
      <dgm:t>
        <a:bodyPr/>
        <a:lstStyle/>
        <a:p>
          <a:endParaRPr lang="en-US"/>
        </a:p>
      </dgm:t>
    </dgm:pt>
    <dgm:pt modelId="{E7A28E96-90F4-4C4C-B20B-D55B127F84F4}" type="sibTrans" cxnId="{D1DAEB04-2C5D-4A87-A453-CABEA097D5E2}">
      <dgm:prSet/>
      <dgm:spPr/>
      <dgm:t>
        <a:bodyPr/>
        <a:lstStyle/>
        <a:p>
          <a:endParaRPr lang="en-US"/>
        </a:p>
      </dgm:t>
    </dgm:pt>
    <dgm:pt modelId="{B515D457-2756-42A4-86BD-F3FE9FF1E0A7}">
      <dgm:prSet/>
      <dgm:spPr/>
      <dgm:t>
        <a:bodyPr/>
        <a:lstStyle/>
        <a:p>
          <a:pPr>
            <a:buFont typeface="Wingdings" panose="05000000000000000000" pitchFamily="2" charset="2"/>
            <a:buChar char="§"/>
          </a:pPr>
          <a:r>
            <a:rPr lang="en-US"/>
            <a:t>UX scales to lots of items</a:t>
          </a:r>
          <a:endParaRPr lang="en-US" dirty="0"/>
        </a:p>
      </dgm:t>
    </dgm:pt>
    <dgm:pt modelId="{DE08EE0D-78FB-47A6-9230-50BA1E672518}" type="parTrans" cxnId="{BE821504-D881-4718-B45D-751AEB5849B6}">
      <dgm:prSet/>
      <dgm:spPr/>
      <dgm:t>
        <a:bodyPr/>
        <a:lstStyle/>
        <a:p>
          <a:endParaRPr lang="en-US"/>
        </a:p>
      </dgm:t>
    </dgm:pt>
    <dgm:pt modelId="{346E0DD7-893E-4F3E-B476-6CA098640CEF}" type="sibTrans" cxnId="{BE821504-D881-4718-B45D-751AEB5849B6}">
      <dgm:prSet/>
      <dgm:spPr/>
      <dgm:t>
        <a:bodyPr/>
        <a:lstStyle/>
        <a:p>
          <a:endParaRPr lang="en-US"/>
        </a:p>
      </dgm:t>
    </dgm:pt>
    <dgm:pt modelId="{9C0D01B5-6BA5-4811-A51E-73B7D6518487}">
      <dgm:prSet/>
      <dgm:spPr/>
      <dgm:t>
        <a:bodyPr/>
        <a:lstStyle/>
        <a:p>
          <a:pPr>
            <a:buFont typeface="Wingdings" panose="05000000000000000000" pitchFamily="2" charset="2"/>
            <a:buChar char="§"/>
          </a:pPr>
          <a:r>
            <a:rPr lang="en-US" dirty="0"/>
            <a:t>Stores as entity reference</a:t>
          </a:r>
        </a:p>
      </dgm:t>
    </dgm:pt>
    <dgm:pt modelId="{4331E580-644C-4067-B075-CE70DE0C110E}" type="parTrans" cxnId="{4292F303-15E7-4C9F-AF4D-459D139CF5BC}">
      <dgm:prSet/>
      <dgm:spPr/>
      <dgm:t>
        <a:bodyPr/>
        <a:lstStyle/>
        <a:p>
          <a:endParaRPr lang="en-US"/>
        </a:p>
      </dgm:t>
    </dgm:pt>
    <dgm:pt modelId="{26F75B73-BDD0-4B4B-95AB-A9F48CD25498}" type="sibTrans" cxnId="{4292F303-15E7-4C9F-AF4D-459D139CF5BC}">
      <dgm:prSet/>
      <dgm:spPr/>
      <dgm:t>
        <a:bodyPr/>
        <a:lstStyle/>
        <a:p>
          <a:endParaRPr lang="en-US"/>
        </a:p>
      </dgm:t>
    </dgm:pt>
    <dgm:pt modelId="{AEA5D935-EFE8-4D82-8E70-703BE22B4C99}" type="pres">
      <dgm:prSet presAssocID="{417B43DE-7E9F-4FC0-A196-DD504F459F94}" presName="Name0" presStyleCnt="0">
        <dgm:presLayoutVars>
          <dgm:dir/>
          <dgm:animLvl val="lvl"/>
          <dgm:resizeHandles val="exact"/>
        </dgm:presLayoutVars>
      </dgm:prSet>
      <dgm:spPr/>
    </dgm:pt>
    <dgm:pt modelId="{28BC6EF2-4A62-41C8-8688-90655579A27D}" type="pres">
      <dgm:prSet presAssocID="{6362DF44-35A8-435B-9A21-73785144709F}" presName="composite" presStyleCnt="0"/>
      <dgm:spPr/>
    </dgm:pt>
    <dgm:pt modelId="{DD39FAFD-6218-4FD2-A9E5-420838372BF9}" type="pres">
      <dgm:prSet presAssocID="{6362DF44-35A8-435B-9A21-73785144709F}" presName="parTx" presStyleLbl="alignNode1" presStyleIdx="0" presStyleCnt="2">
        <dgm:presLayoutVars>
          <dgm:chMax val="0"/>
          <dgm:chPref val="0"/>
          <dgm:bulletEnabled val="1"/>
        </dgm:presLayoutVars>
      </dgm:prSet>
      <dgm:spPr/>
    </dgm:pt>
    <dgm:pt modelId="{104BA51D-BF35-4374-8B01-4064AB475DC2}" type="pres">
      <dgm:prSet presAssocID="{6362DF44-35A8-435B-9A21-73785144709F}" presName="desTx" presStyleLbl="alignAccFollowNode1" presStyleIdx="0" presStyleCnt="2">
        <dgm:presLayoutVars>
          <dgm:bulletEnabled val="1"/>
        </dgm:presLayoutVars>
      </dgm:prSet>
      <dgm:spPr/>
    </dgm:pt>
    <dgm:pt modelId="{E26E4731-7ADB-4AD7-A9BE-3956DB010D47}" type="pres">
      <dgm:prSet presAssocID="{7554DE28-53AD-40DB-90E3-1BC2B6B896B1}" presName="space" presStyleCnt="0"/>
      <dgm:spPr/>
    </dgm:pt>
    <dgm:pt modelId="{964DCAF5-BECC-4B31-8814-4F9EAFE1C132}" type="pres">
      <dgm:prSet presAssocID="{5E98D76B-CDAC-49B8-AE0B-A359BD102F8A}" presName="composite" presStyleCnt="0"/>
      <dgm:spPr/>
    </dgm:pt>
    <dgm:pt modelId="{D706CF35-B058-46E6-B4EF-AD64053E4D9E}" type="pres">
      <dgm:prSet presAssocID="{5E98D76B-CDAC-49B8-AE0B-A359BD102F8A}" presName="parTx" presStyleLbl="alignNode1" presStyleIdx="1" presStyleCnt="2">
        <dgm:presLayoutVars>
          <dgm:chMax val="0"/>
          <dgm:chPref val="0"/>
          <dgm:bulletEnabled val="1"/>
        </dgm:presLayoutVars>
      </dgm:prSet>
      <dgm:spPr/>
    </dgm:pt>
    <dgm:pt modelId="{BB634FF9-9BE3-41D6-92AA-3D6A53541F1B}" type="pres">
      <dgm:prSet presAssocID="{5E98D76B-CDAC-49B8-AE0B-A359BD102F8A}" presName="desTx" presStyleLbl="alignAccFollowNode1" presStyleIdx="1" presStyleCnt="2">
        <dgm:presLayoutVars>
          <dgm:bulletEnabled val="1"/>
        </dgm:presLayoutVars>
      </dgm:prSet>
      <dgm:spPr/>
    </dgm:pt>
  </dgm:ptLst>
  <dgm:cxnLst>
    <dgm:cxn modelId="{4292F303-15E7-4C9F-AF4D-459D139CF5BC}" srcId="{5E98D76B-CDAC-49B8-AE0B-A359BD102F8A}" destId="{9C0D01B5-6BA5-4811-A51E-73B7D6518487}" srcOrd="6" destOrd="0" parTransId="{4331E580-644C-4067-B075-CE70DE0C110E}" sibTransId="{26F75B73-BDD0-4B4B-95AB-A9F48CD25498}"/>
    <dgm:cxn modelId="{BE821504-D881-4718-B45D-751AEB5849B6}" srcId="{5E98D76B-CDAC-49B8-AE0B-A359BD102F8A}" destId="{B515D457-2756-42A4-86BD-F3FE9FF1E0A7}" srcOrd="5" destOrd="0" parTransId="{DE08EE0D-78FB-47A6-9230-50BA1E672518}" sibTransId="{346E0DD7-893E-4F3E-B476-6CA098640CEF}"/>
    <dgm:cxn modelId="{D1DAEB04-2C5D-4A87-A453-CABEA097D5E2}" srcId="{5E98D76B-CDAC-49B8-AE0B-A359BD102F8A}" destId="{D4A00430-8458-4870-860F-CD337C4195F7}" srcOrd="4" destOrd="0" parTransId="{B481D72C-7903-466D-97F7-9E7393B6232A}" sibTransId="{E7A28E96-90F4-4C4C-B20B-D55B127F84F4}"/>
    <dgm:cxn modelId="{D986BB0C-8507-4470-B879-5C99CCBBB2AA}" type="presOf" srcId="{417B43DE-7E9F-4FC0-A196-DD504F459F94}" destId="{AEA5D935-EFE8-4D82-8E70-703BE22B4C99}" srcOrd="0" destOrd="0" presId="urn:microsoft.com/office/officeart/2005/8/layout/hList1"/>
    <dgm:cxn modelId="{C8A9FD0F-D776-4662-B0EE-082FCBE77CD8}" srcId="{6362DF44-35A8-435B-9A21-73785144709F}" destId="{80D974C9-AE72-4083-9228-8EEC2B789B27}" srcOrd="3" destOrd="0" parTransId="{15C14150-5F0C-4C03-8016-F2B1C991B3D7}" sibTransId="{88F1B7E3-3992-4C24-AF7E-B8C16310AAB5}"/>
    <dgm:cxn modelId="{DA966D16-1C2C-4BC6-932C-980ED18C79BD}" type="presOf" srcId="{EBD0110D-2B81-49D3-8992-1A17909878A1}" destId="{104BA51D-BF35-4374-8B01-4064AB475DC2}" srcOrd="0" destOrd="6" presId="urn:microsoft.com/office/officeart/2005/8/layout/hList1"/>
    <dgm:cxn modelId="{B1B6ED18-67A2-416C-8046-6ADF92081A8B}" srcId="{417B43DE-7E9F-4FC0-A196-DD504F459F94}" destId="{6362DF44-35A8-435B-9A21-73785144709F}" srcOrd="0" destOrd="0" parTransId="{26C0AABE-7FD8-41E9-B643-017D95498561}" sibTransId="{7554DE28-53AD-40DB-90E3-1BC2B6B896B1}"/>
    <dgm:cxn modelId="{89AC1722-8F86-4409-BC75-63565F08644D}" srcId="{5E98D76B-CDAC-49B8-AE0B-A359BD102F8A}" destId="{7721AD80-1410-4288-9BCC-62801EBCF8BA}" srcOrd="2" destOrd="0" parTransId="{DFBB79B1-EF76-4F7B-B3C7-FE01ECF068C8}" sibTransId="{8DD39DC4-684D-4CCE-8BA0-6F8642A9A70E}"/>
    <dgm:cxn modelId="{4FBD9322-1EAC-4158-BC9A-727B2373C4F7}" type="presOf" srcId="{80D974C9-AE72-4083-9228-8EEC2B789B27}" destId="{104BA51D-BF35-4374-8B01-4064AB475DC2}" srcOrd="0" destOrd="3" presId="urn:microsoft.com/office/officeart/2005/8/layout/hList1"/>
    <dgm:cxn modelId="{BF9FB523-70F3-44D1-AB86-1A17B424BE8D}" type="presOf" srcId="{6843B41A-F207-4C55-AC4A-503A996DC41A}" destId="{104BA51D-BF35-4374-8B01-4064AB475DC2}" srcOrd="0" destOrd="5" presId="urn:microsoft.com/office/officeart/2005/8/layout/hList1"/>
    <dgm:cxn modelId="{2F2F4D25-6F4B-47F9-A379-67EADCDDD071}" srcId="{6362DF44-35A8-435B-9A21-73785144709F}" destId="{6843B41A-F207-4C55-AC4A-503A996DC41A}" srcOrd="5" destOrd="0" parTransId="{D31D4E0E-C3AC-4294-9856-279A10220DC6}" sibTransId="{071EB7DD-32FD-4D3E-BB53-C875E93DA042}"/>
    <dgm:cxn modelId="{4BCAD532-6794-496A-BF9B-D48EFAE47057}" type="presOf" srcId="{EFCE0850-4133-4EF0-8806-762926349D9A}" destId="{104BA51D-BF35-4374-8B01-4064AB475DC2}" srcOrd="0" destOrd="0" presId="urn:microsoft.com/office/officeart/2005/8/layout/hList1"/>
    <dgm:cxn modelId="{72251B3E-66FB-4F52-9C4C-5796D49DC679}" srcId="{6362DF44-35A8-435B-9A21-73785144709F}" destId="{085EB092-4197-4AA0-A42D-9AA1FFF6C640}" srcOrd="1" destOrd="0" parTransId="{8B966C98-A1AF-4184-B6C9-E484F546D76D}" sibTransId="{EC67ABF6-A3C3-4BEB-BB64-C67468E02857}"/>
    <dgm:cxn modelId="{EB9C1E68-79FE-490F-8216-5EBC54A1FEE9}" srcId="{6362DF44-35A8-435B-9A21-73785144709F}" destId="{EFCE0850-4133-4EF0-8806-762926349D9A}" srcOrd="0" destOrd="0" parTransId="{0E4249BA-CE38-4019-8D54-A162F7A6A292}" sibTransId="{6BA94DAC-76C9-415B-863C-4912D1CA0C3C}"/>
    <dgm:cxn modelId="{0E39A36A-0988-4CA6-AA20-3E9815158F3C}" type="presOf" srcId="{6362DF44-35A8-435B-9A21-73785144709F}" destId="{DD39FAFD-6218-4FD2-A9E5-420838372BF9}" srcOrd="0" destOrd="0" presId="urn:microsoft.com/office/officeart/2005/8/layout/hList1"/>
    <dgm:cxn modelId="{8F7A636F-4869-4653-A95C-CC0B14C73241}" srcId="{5E98D76B-CDAC-49B8-AE0B-A359BD102F8A}" destId="{B7B98C3E-567C-44B0-BF2F-C8B4E7E02BAE}" srcOrd="3" destOrd="0" parTransId="{8092868C-53C3-48F0-98F9-3AE7AD20D5EC}" sibTransId="{A6DF3EB0-C406-4DCB-BA33-CA47A25E0334}"/>
    <dgm:cxn modelId="{9FAE8451-41A2-49B8-AF65-9071BC215849}" type="presOf" srcId="{B7B98C3E-567C-44B0-BF2F-C8B4E7E02BAE}" destId="{BB634FF9-9BE3-41D6-92AA-3D6A53541F1B}" srcOrd="0" destOrd="3" presId="urn:microsoft.com/office/officeart/2005/8/layout/hList1"/>
    <dgm:cxn modelId="{B5F88574-FCB8-4997-880F-8734AF1CB779}" type="presOf" srcId="{085EB092-4197-4AA0-A42D-9AA1FFF6C640}" destId="{104BA51D-BF35-4374-8B01-4064AB475DC2}" srcOrd="0" destOrd="1" presId="urn:microsoft.com/office/officeart/2005/8/layout/hList1"/>
    <dgm:cxn modelId="{D9E74695-9369-4736-9076-3828DEFC655F}" srcId="{6362DF44-35A8-435B-9A21-73785144709F}" destId="{FBF8C5F0-463D-4203-B07D-75C38CC495D7}" srcOrd="4" destOrd="0" parTransId="{443447F9-31AD-446A-BF07-BE72CAC8E3EB}" sibTransId="{E6B3FBD6-5A5C-4BC9-97D0-9CA59BBC1693}"/>
    <dgm:cxn modelId="{44E9BF9E-D36A-4B45-9388-157FB4F2BC04}" type="presOf" srcId="{B515D457-2756-42A4-86BD-F3FE9FF1E0A7}" destId="{BB634FF9-9BE3-41D6-92AA-3D6A53541F1B}" srcOrd="0" destOrd="5" presId="urn:microsoft.com/office/officeart/2005/8/layout/hList1"/>
    <dgm:cxn modelId="{771398A9-FC1E-4D87-A0C8-0CE07606E9A9}" type="presOf" srcId="{7721AD80-1410-4288-9BCC-62801EBCF8BA}" destId="{BB634FF9-9BE3-41D6-92AA-3D6A53541F1B}" srcOrd="0" destOrd="2" presId="urn:microsoft.com/office/officeart/2005/8/layout/hList1"/>
    <dgm:cxn modelId="{1346DEAF-FA8C-4C60-B696-D63FB530ADF5}" type="presOf" srcId="{4B56E2C4-E30D-4986-972B-250848B4A480}" destId="{104BA51D-BF35-4374-8B01-4064AB475DC2}" srcOrd="0" destOrd="2" presId="urn:microsoft.com/office/officeart/2005/8/layout/hList1"/>
    <dgm:cxn modelId="{597C2BC6-6636-49B3-AB5E-E358D5EB173D}" srcId="{6362DF44-35A8-435B-9A21-73785144709F}" destId="{4B56E2C4-E30D-4986-972B-250848B4A480}" srcOrd="2" destOrd="0" parTransId="{53782127-6A10-41F9-B9EC-BF711A3F765C}" sibTransId="{D4B99378-CB88-410E-AA4C-365572B80637}"/>
    <dgm:cxn modelId="{5A7F87D4-3A6D-4370-8CD7-81C9213A7856}" type="presOf" srcId="{FBF8C5F0-463D-4203-B07D-75C38CC495D7}" destId="{104BA51D-BF35-4374-8B01-4064AB475DC2}" srcOrd="0" destOrd="4" presId="urn:microsoft.com/office/officeart/2005/8/layout/hList1"/>
    <dgm:cxn modelId="{325D2BE2-FE05-45D7-AD8B-469DE8E049C1}" type="presOf" srcId="{C216981C-2C9F-4E63-AE3F-F5D78D289D55}" destId="{BB634FF9-9BE3-41D6-92AA-3D6A53541F1B}" srcOrd="0" destOrd="1" presId="urn:microsoft.com/office/officeart/2005/8/layout/hList1"/>
    <dgm:cxn modelId="{B08F90E7-AB68-4770-9F58-6EA3204A3860}" type="presOf" srcId="{9C0D01B5-6BA5-4811-A51E-73B7D6518487}" destId="{BB634FF9-9BE3-41D6-92AA-3D6A53541F1B}" srcOrd="0" destOrd="6" presId="urn:microsoft.com/office/officeart/2005/8/layout/hList1"/>
    <dgm:cxn modelId="{A129A2EB-21DA-4AFE-BB84-F43843764B90}" type="presOf" srcId="{AD7D2A3E-9E15-41A2-934B-B19202101BAF}" destId="{BB634FF9-9BE3-41D6-92AA-3D6A53541F1B}" srcOrd="0" destOrd="0" presId="urn:microsoft.com/office/officeart/2005/8/layout/hList1"/>
    <dgm:cxn modelId="{2F021FED-28B3-4ACC-AFE5-32D8A691267E}" srcId="{5E98D76B-CDAC-49B8-AE0B-A359BD102F8A}" destId="{C216981C-2C9F-4E63-AE3F-F5D78D289D55}" srcOrd="1" destOrd="0" parTransId="{0B1386CF-D5C8-4B5E-A9C0-98816BB331DE}" sibTransId="{45FF612C-B028-4B4E-9591-4EBE7097C60F}"/>
    <dgm:cxn modelId="{DB3117EF-5CE0-4CE9-914B-5F5BD358C116}" type="presOf" srcId="{D4A00430-8458-4870-860F-CD337C4195F7}" destId="{BB634FF9-9BE3-41D6-92AA-3D6A53541F1B}" srcOrd="0" destOrd="4" presId="urn:microsoft.com/office/officeart/2005/8/layout/hList1"/>
    <dgm:cxn modelId="{AABC08F1-34F6-47A8-90B2-8A26EE7DBF4A}" type="presOf" srcId="{5E98D76B-CDAC-49B8-AE0B-A359BD102F8A}" destId="{D706CF35-B058-46E6-B4EF-AD64053E4D9E}" srcOrd="0" destOrd="0" presId="urn:microsoft.com/office/officeart/2005/8/layout/hList1"/>
    <dgm:cxn modelId="{33676AF1-9BBC-4761-9C51-AA9B998C06D6}" srcId="{5E98D76B-CDAC-49B8-AE0B-A359BD102F8A}" destId="{AD7D2A3E-9E15-41A2-934B-B19202101BAF}" srcOrd="0" destOrd="0" parTransId="{20ACD757-4AEC-459E-B5EE-2913F30953DE}" sibTransId="{F23B5903-4387-4D6D-BD9F-6904D56C663A}"/>
    <dgm:cxn modelId="{61EA6CF2-B0C4-4540-928E-955D011712F5}" srcId="{6362DF44-35A8-435B-9A21-73785144709F}" destId="{EBD0110D-2B81-49D3-8992-1A17909878A1}" srcOrd="6" destOrd="0" parTransId="{8DA9FF78-9FCA-4494-9095-83F40400972C}" sibTransId="{51587822-ED83-4FA9-86F4-1E5718AFA6F5}"/>
    <dgm:cxn modelId="{EF2BAEF9-4FCC-405A-8C14-8D0A74BF2955}" srcId="{417B43DE-7E9F-4FC0-A196-DD504F459F94}" destId="{5E98D76B-CDAC-49B8-AE0B-A359BD102F8A}" srcOrd="1" destOrd="0" parTransId="{4010E5FB-8E17-484F-92DF-B2F8CC46AF41}" sibTransId="{13D1B4DE-A38B-4D28-8D25-F9A54D0E09CB}"/>
    <dgm:cxn modelId="{B4408CC4-39CE-4E03-988D-B0B2ACF2CDDC}" type="presParOf" srcId="{AEA5D935-EFE8-4D82-8E70-703BE22B4C99}" destId="{28BC6EF2-4A62-41C8-8688-90655579A27D}" srcOrd="0" destOrd="0" presId="urn:microsoft.com/office/officeart/2005/8/layout/hList1"/>
    <dgm:cxn modelId="{77DCEF6B-C852-412B-A41C-4A886193C5CF}" type="presParOf" srcId="{28BC6EF2-4A62-41C8-8688-90655579A27D}" destId="{DD39FAFD-6218-4FD2-A9E5-420838372BF9}" srcOrd="0" destOrd="0" presId="urn:microsoft.com/office/officeart/2005/8/layout/hList1"/>
    <dgm:cxn modelId="{E10A3FF7-93F5-4893-B834-8CCDF863909F}" type="presParOf" srcId="{28BC6EF2-4A62-41C8-8688-90655579A27D}" destId="{104BA51D-BF35-4374-8B01-4064AB475DC2}" srcOrd="1" destOrd="0" presId="urn:microsoft.com/office/officeart/2005/8/layout/hList1"/>
    <dgm:cxn modelId="{3AA09169-2410-47A7-BA9F-10DE9B92023E}" type="presParOf" srcId="{AEA5D935-EFE8-4D82-8E70-703BE22B4C99}" destId="{E26E4731-7ADB-4AD7-A9BE-3956DB010D47}" srcOrd="1" destOrd="0" presId="urn:microsoft.com/office/officeart/2005/8/layout/hList1"/>
    <dgm:cxn modelId="{9221A7D1-BA15-44D9-96F5-F7A47EFC46B3}" type="presParOf" srcId="{AEA5D935-EFE8-4D82-8E70-703BE22B4C99}" destId="{964DCAF5-BECC-4B31-8814-4F9EAFE1C132}" srcOrd="2" destOrd="0" presId="urn:microsoft.com/office/officeart/2005/8/layout/hList1"/>
    <dgm:cxn modelId="{06C92984-3193-4DDE-BEA9-027C66F8483F}" type="presParOf" srcId="{964DCAF5-BECC-4B31-8814-4F9EAFE1C132}" destId="{D706CF35-B058-46E6-B4EF-AD64053E4D9E}" srcOrd="0" destOrd="0" presId="urn:microsoft.com/office/officeart/2005/8/layout/hList1"/>
    <dgm:cxn modelId="{BA10800B-A22C-4874-ABF5-B10D9B44B176}" type="presParOf" srcId="{964DCAF5-BECC-4B31-8814-4F9EAFE1C132}" destId="{BB634FF9-9BE3-41D6-92AA-3D6A53541F1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9FDA50-A292-45E5-9799-8BDF85C62E44}" type="doc">
      <dgm:prSet loTypeId="urn:microsoft.com/office/officeart/2005/8/layout/hList1" loCatId="list" qsTypeId="urn:microsoft.com/office/officeart/2005/8/quickstyle/simple1" qsCatId="simple" csTypeId="urn:microsoft.com/office/officeart/2005/8/colors/accent2_1" csCatId="accent2" phldr="1"/>
      <dgm:spPr/>
      <dgm:t>
        <a:bodyPr/>
        <a:lstStyle/>
        <a:p>
          <a:endParaRPr lang="en-AU"/>
        </a:p>
      </dgm:t>
    </dgm:pt>
    <dgm:pt modelId="{89D8726F-824E-403A-92F9-4499FE95B82A}">
      <dgm:prSet phldrT="[Text]"/>
      <dgm:spPr>
        <a:solidFill>
          <a:srgbClr val="0071BC"/>
        </a:solidFill>
      </dgm:spPr>
      <dgm:t>
        <a:bodyPr/>
        <a:lstStyle/>
        <a:p>
          <a:r>
            <a:rPr lang="en-AU" dirty="0">
              <a:ln>
                <a:solidFill>
                  <a:schemeClr val="bg1"/>
                </a:solidFill>
              </a:ln>
              <a:solidFill>
                <a:schemeClr val="bg1"/>
              </a:solidFill>
            </a:rPr>
            <a:t>Calculated</a:t>
          </a:r>
        </a:p>
      </dgm:t>
    </dgm:pt>
    <dgm:pt modelId="{8D69D686-4E67-4125-BC01-6B55564E9E51}" type="parTrans" cxnId="{B50150F5-675A-477A-A998-89838794A0B9}">
      <dgm:prSet/>
      <dgm:spPr/>
      <dgm:t>
        <a:bodyPr/>
        <a:lstStyle/>
        <a:p>
          <a:endParaRPr lang="en-AU"/>
        </a:p>
      </dgm:t>
    </dgm:pt>
    <dgm:pt modelId="{50C8B6A5-E49C-486F-9B6A-831840648406}" type="sibTrans" cxnId="{B50150F5-675A-477A-A998-89838794A0B9}">
      <dgm:prSet/>
      <dgm:spPr/>
      <dgm:t>
        <a:bodyPr/>
        <a:lstStyle/>
        <a:p>
          <a:endParaRPr lang="en-AU"/>
        </a:p>
      </dgm:t>
    </dgm:pt>
    <dgm:pt modelId="{62BF3FE6-286E-4DC2-97F6-0FB8F06D6EAC}">
      <dgm:prSet/>
      <dgm:spPr/>
      <dgm:t>
        <a:bodyPr/>
        <a:lstStyle/>
        <a:p>
          <a:r>
            <a:rPr lang="en-GB"/>
            <a:t>Calculated on retrieve of record</a:t>
          </a:r>
          <a:endParaRPr lang="en-AU"/>
        </a:p>
      </dgm:t>
    </dgm:pt>
    <dgm:pt modelId="{BB922873-BFCF-4ED9-9C07-C01AB3C2733A}" type="parTrans" cxnId="{22580C8F-6811-4527-8183-A918A26D3086}">
      <dgm:prSet/>
      <dgm:spPr/>
      <dgm:t>
        <a:bodyPr/>
        <a:lstStyle/>
        <a:p>
          <a:endParaRPr lang="en-AU"/>
        </a:p>
      </dgm:t>
    </dgm:pt>
    <dgm:pt modelId="{3B86426F-7CFC-446E-A66C-A8AEC9E7D655}" type="sibTrans" cxnId="{22580C8F-6811-4527-8183-A918A26D3086}">
      <dgm:prSet/>
      <dgm:spPr/>
      <dgm:t>
        <a:bodyPr/>
        <a:lstStyle/>
        <a:p>
          <a:endParaRPr lang="en-AU"/>
        </a:p>
      </dgm:t>
    </dgm:pt>
    <dgm:pt modelId="{4CFF395E-175C-4CEA-89C8-BBD3845C6E39}">
      <dgm:prSet/>
      <dgm:spPr/>
      <dgm:t>
        <a:bodyPr/>
        <a:lstStyle/>
        <a:p>
          <a:r>
            <a:rPr lang="en-AU"/>
            <a:t>Read only field</a:t>
          </a:r>
        </a:p>
      </dgm:t>
    </dgm:pt>
    <dgm:pt modelId="{F7A79260-8C79-4DFB-B698-6D6C4E576CC0}" type="parTrans" cxnId="{AB331825-F21C-4279-9D50-D1764B99474A}">
      <dgm:prSet/>
      <dgm:spPr/>
      <dgm:t>
        <a:bodyPr/>
        <a:lstStyle/>
        <a:p>
          <a:endParaRPr lang="en-AU"/>
        </a:p>
      </dgm:t>
    </dgm:pt>
    <dgm:pt modelId="{F7E27141-E13B-4882-9EFC-801751FA6615}" type="sibTrans" cxnId="{AB331825-F21C-4279-9D50-D1764B99474A}">
      <dgm:prSet/>
      <dgm:spPr/>
      <dgm:t>
        <a:bodyPr/>
        <a:lstStyle/>
        <a:p>
          <a:endParaRPr lang="en-AU"/>
        </a:p>
      </dgm:t>
    </dgm:pt>
    <dgm:pt modelId="{42B2FA2B-CF94-4B95-9081-15DDBF0E335F}">
      <dgm:prSet/>
      <dgm:spPr/>
      <dgm:t>
        <a:bodyPr/>
        <a:lstStyle/>
        <a:p>
          <a:r>
            <a:rPr lang="en-GB"/>
            <a:t>Record fields and parent fields</a:t>
          </a:r>
          <a:endParaRPr lang="en-AU"/>
        </a:p>
      </dgm:t>
    </dgm:pt>
    <dgm:pt modelId="{76833440-53FB-4FBF-92B4-A8860DA85F84}" type="parTrans" cxnId="{05E2DA50-4B9E-411D-A382-8CF90E04D8F0}">
      <dgm:prSet/>
      <dgm:spPr/>
      <dgm:t>
        <a:bodyPr/>
        <a:lstStyle/>
        <a:p>
          <a:endParaRPr lang="en-AU"/>
        </a:p>
      </dgm:t>
    </dgm:pt>
    <dgm:pt modelId="{1DE6DF39-5541-4A95-8E31-DE82A458194B}" type="sibTrans" cxnId="{05E2DA50-4B9E-411D-A382-8CF90E04D8F0}">
      <dgm:prSet/>
      <dgm:spPr/>
      <dgm:t>
        <a:bodyPr/>
        <a:lstStyle/>
        <a:p>
          <a:endParaRPr lang="en-AU"/>
        </a:p>
      </dgm:t>
    </dgm:pt>
    <dgm:pt modelId="{D9486796-949E-4CE5-A01E-C2326AD1A7F8}">
      <dgm:prSet/>
      <dgm:spPr/>
      <dgm:t>
        <a:bodyPr/>
        <a:lstStyle/>
        <a:p>
          <a:r>
            <a:rPr lang="en-GB"/>
            <a:t>Can include rollup fields in calculation</a:t>
          </a:r>
          <a:endParaRPr lang="en-AU"/>
        </a:p>
      </dgm:t>
    </dgm:pt>
    <dgm:pt modelId="{55F073A3-2672-4C1F-B2A0-ACE531458550}" type="parTrans" cxnId="{3BF3440C-43B9-47FB-906B-04D043A5F5A8}">
      <dgm:prSet/>
      <dgm:spPr/>
      <dgm:t>
        <a:bodyPr/>
        <a:lstStyle/>
        <a:p>
          <a:endParaRPr lang="en-AU"/>
        </a:p>
      </dgm:t>
    </dgm:pt>
    <dgm:pt modelId="{E7199872-57C8-4D44-80E5-C23DCAAD3502}" type="sibTrans" cxnId="{3BF3440C-43B9-47FB-906B-04D043A5F5A8}">
      <dgm:prSet/>
      <dgm:spPr/>
      <dgm:t>
        <a:bodyPr/>
        <a:lstStyle/>
        <a:p>
          <a:endParaRPr lang="en-AU"/>
        </a:p>
      </dgm:t>
    </dgm:pt>
    <dgm:pt modelId="{20539D5A-D285-49F4-B194-EB23C88B25E5}">
      <dgm:prSet/>
      <dgm:spPr/>
      <dgm:t>
        <a:bodyPr/>
        <a:lstStyle/>
        <a:p>
          <a:r>
            <a:rPr lang="en-AU" dirty="0"/>
            <a:t>No OOB calculated fields</a:t>
          </a:r>
        </a:p>
      </dgm:t>
    </dgm:pt>
    <dgm:pt modelId="{16542FDB-40AA-4A27-B548-565889FF0882}" type="parTrans" cxnId="{DA3087D1-9366-4A3B-A8F1-913C342829C0}">
      <dgm:prSet/>
      <dgm:spPr/>
      <dgm:t>
        <a:bodyPr/>
        <a:lstStyle/>
        <a:p>
          <a:endParaRPr lang="en-AU"/>
        </a:p>
      </dgm:t>
    </dgm:pt>
    <dgm:pt modelId="{8A157514-9A39-4B22-8F3B-C9AA4F670C17}" type="sibTrans" cxnId="{DA3087D1-9366-4A3B-A8F1-913C342829C0}">
      <dgm:prSet/>
      <dgm:spPr/>
      <dgm:t>
        <a:bodyPr/>
        <a:lstStyle/>
        <a:p>
          <a:endParaRPr lang="en-AU"/>
        </a:p>
      </dgm:t>
    </dgm:pt>
    <dgm:pt modelId="{839210F9-0A4B-4D95-BC22-C057FBA03C64}">
      <dgm:prSet/>
      <dgm:spPr>
        <a:solidFill>
          <a:srgbClr val="0071BC"/>
        </a:solidFill>
      </dgm:spPr>
      <dgm:t>
        <a:bodyPr/>
        <a:lstStyle/>
        <a:p>
          <a:r>
            <a:rPr lang="en-AU">
              <a:ln>
                <a:solidFill>
                  <a:schemeClr val="bg1"/>
                </a:solidFill>
              </a:ln>
              <a:solidFill>
                <a:schemeClr val="bg1"/>
              </a:solidFill>
            </a:rPr>
            <a:t>Rollup</a:t>
          </a:r>
        </a:p>
      </dgm:t>
    </dgm:pt>
    <dgm:pt modelId="{E69A8D9B-D785-4CF0-B856-FADFD60A1126}" type="parTrans" cxnId="{0D79AC6F-96B6-413D-8579-01B41594C69E}">
      <dgm:prSet/>
      <dgm:spPr/>
      <dgm:t>
        <a:bodyPr/>
        <a:lstStyle/>
        <a:p>
          <a:endParaRPr lang="en-AU"/>
        </a:p>
      </dgm:t>
    </dgm:pt>
    <dgm:pt modelId="{C55A928A-B144-4BB1-A02E-FC59B57BEA6B}" type="sibTrans" cxnId="{0D79AC6F-96B6-413D-8579-01B41594C69E}">
      <dgm:prSet/>
      <dgm:spPr/>
      <dgm:t>
        <a:bodyPr/>
        <a:lstStyle/>
        <a:p>
          <a:endParaRPr lang="en-AU"/>
        </a:p>
      </dgm:t>
    </dgm:pt>
    <dgm:pt modelId="{930EF23C-C87F-43D7-B66A-20A0AB0CEBAB}">
      <dgm:prSet/>
      <dgm:spPr/>
      <dgm:t>
        <a:bodyPr/>
        <a:lstStyle/>
        <a:p>
          <a:r>
            <a:rPr lang="en-GB"/>
            <a:t>Value stored on record, scheduled update/on-demand</a:t>
          </a:r>
          <a:endParaRPr lang="en-AU"/>
        </a:p>
      </dgm:t>
    </dgm:pt>
    <dgm:pt modelId="{B2CAAD0B-957E-4E1D-A598-D87EF381E672}" type="parTrans" cxnId="{02852775-1054-41DD-BFF4-FA872DE9A19D}">
      <dgm:prSet/>
      <dgm:spPr/>
      <dgm:t>
        <a:bodyPr/>
        <a:lstStyle/>
        <a:p>
          <a:endParaRPr lang="en-AU"/>
        </a:p>
      </dgm:t>
    </dgm:pt>
    <dgm:pt modelId="{30A6001B-9DAE-42BF-ABBD-630C9C2742DB}" type="sibTrans" cxnId="{02852775-1054-41DD-BFF4-FA872DE9A19D}">
      <dgm:prSet/>
      <dgm:spPr/>
      <dgm:t>
        <a:bodyPr/>
        <a:lstStyle/>
        <a:p>
          <a:endParaRPr lang="en-AU"/>
        </a:p>
      </dgm:t>
    </dgm:pt>
    <dgm:pt modelId="{198D0CF6-E9EA-459F-AA43-802C83FB8CD3}">
      <dgm:prSet/>
      <dgm:spPr/>
      <dgm:t>
        <a:bodyPr/>
        <a:lstStyle/>
        <a:p>
          <a:r>
            <a:rPr lang="en-AU"/>
            <a:t>Read only field</a:t>
          </a:r>
        </a:p>
      </dgm:t>
    </dgm:pt>
    <dgm:pt modelId="{9644431F-3523-4071-814A-64584BAA1D2B}" type="parTrans" cxnId="{EF2CAD6E-CBCB-4E35-9E6C-138C196C3A3B}">
      <dgm:prSet/>
      <dgm:spPr/>
      <dgm:t>
        <a:bodyPr/>
        <a:lstStyle/>
        <a:p>
          <a:endParaRPr lang="en-AU"/>
        </a:p>
      </dgm:t>
    </dgm:pt>
    <dgm:pt modelId="{2C1E3A1A-6E50-4E80-B153-EEEE297EB019}" type="sibTrans" cxnId="{EF2CAD6E-CBCB-4E35-9E6C-138C196C3A3B}">
      <dgm:prSet/>
      <dgm:spPr/>
      <dgm:t>
        <a:bodyPr/>
        <a:lstStyle/>
        <a:p>
          <a:endParaRPr lang="en-AU"/>
        </a:p>
      </dgm:t>
    </dgm:pt>
    <dgm:pt modelId="{4FFA1A74-4618-4E20-8B97-E15FF294DDF7}">
      <dgm:prSet/>
      <dgm:spPr/>
      <dgm:t>
        <a:bodyPr/>
        <a:lstStyle/>
        <a:p>
          <a:r>
            <a:rPr lang="en-GB"/>
            <a:t>1:N only, fields on child records</a:t>
          </a:r>
          <a:endParaRPr lang="en-AU"/>
        </a:p>
      </dgm:t>
    </dgm:pt>
    <dgm:pt modelId="{DBB15181-332B-4706-8688-19249BBF6083}" type="parTrans" cxnId="{6A8BDAF2-A31E-4FC6-9490-819547927722}">
      <dgm:prSet/>
      <dgm:spPr/>
      <dgm:t>
        <a:bodyPr/>
        <a:lstStyle/>
        <a:p>
          <a:endParaRPr lang="en-AU"/>
        </a:p>
      </dgm:t>
    </dgm:pt>
    <dgm:pt modelId="{14A33ABC-FF54-4C4C-AE76-9AB89FCE715A}" type="sibTrans" cxnId="{6A8BDAF2-A31E-4FC6-9490-819547927722}">
      <dgm:prSet/>
      <dgm:spPr/>
      <dgm:t>
        <a:bodyPr/>
        <a:lstStyle/>
        <a:p>
          <a:endParaRPr lang="en-AU"/>
        </a:p>
      </dgm:t>
    </dgm:pt>
    <dgm:pt modelId="{F168BA4D-3D0C-442C-8AE8-4BDEF53AD846}">
      <dgm:prSet/>
      <dgm:spPr/>
      <dgm:t>
        <a:bodyPr/>
        <a:lstStyle/>
        <a:p>
          <a:r>
            <a:rPr lang="en-AU"/>
            <a:t>Can rollup calculated fields</a:t>
          </a:r>
        </a:p>
      </dgm:t>
    </dgm:pt>
    <dgm:pt modelId="{D3829E17-F387-4C70-BB81-B75969178A17}" type="parTrans" cxnId="{B3679D41-3916-4B88-B80B-5A3A76A3D7B8}">
      <dgm:prSet/>
      <dgm:spPr/>
      <dgm:t>
        <a:bodyPr/>
        <a:lstStyle/>
        <a:p>
          <a:endParaRPr lang="en-AU"/>
        </a:p>
      </dgm:t>
    </dgm:pt>
    <dgm:pt modelId="{6BA8FE37-0FED-48EF-86BF-F8EB950A972D}" type="sibTrans" cxnId="{B3679D41-3916-4B88-B80B-5A3A76A3D7B8}">
      <dgm:prSet/>
      <dgm:spPr/>
      <dgm:t>
        <a:bodyPr/>
        <a:lstStyle/>
        <a:p>
          <a:endParaRPr lang="en-AU"/>
        </a:p>
      </dgm:t>
    </dgm:pt>
    <dgm:pt modelId="{417C9204-7996-4712-A882-D7E052B059D3}">
      <dgm:prSet/>
      <dgm:spPr/>
      <dgm:t>
        <a:bodyPr/>
        <a:lstStyle/>
        <a:p>
          <a:r>
            <a:rPr lang="en-GB"/>
            <a:t>Can use hierarchy of related records</a:t>
          </a:r>
          <a:endParaRPr lang="en-AU"/>
        </a:p>
      </dgm:t>
    </dgm:pt>
    <dgm:pt modelId="{F80CF7A1-1623-44EB-B758-4C5DC336DC2B}" type="parTrans" cxnId="{D4AC6950-A210-46D4-98F7-97C964F15A89}">
      <dgm:prSet/>
      <dgm:spPr/>
      <dgm:t>
        <a:bodyPr/>
        <a:lstStyle/>
        <a:p>
          <a:endParaRPr lang="en-AU"/>
        </a:p>
      </dgm:t>
    </dgm:pt>
    <dgm:pt modelId="{53587387-573F-4DDA-A4B0-000FE063A005}" type="sibTrans" cxnId="{D4AC6950-A210-46D4-98F7-97C964F15A89}">
      <dgm:prSet/>
      <dgm:spPr/>
      <dgm:t>
        <a:bodyPr/>
        <a:lstStyle/>
        <a:p>
          <a:endParaRPr lang="en-AU"/>
        </a:p>
      </dgm:t>
    </dgm:pt>
    <dgm:pt modelId="{4A386449-1B39-469B-A913-FD16A7EDF1C5}">
      <dgm:prSet/>
      <dgm:spPr/>
      <dgm:t>
        <a:bodyPr/>
        <a:lstStyle/>
        <a:p>
          <a:r>
            <a:rPr lang="en-GB"/>
            <a:t>Can filter across related entities</a:t>
          </a:r>
          <a:endParaRPr lang="en-AU"/>
        </a:p>
      </dgm:t>
    </dgm:pt>
    <dgm:pt modelId="{67AD6E36-C144-4CA4-8EAA-A44974FD6034}" type="parTrans" cxnId="{EAF9657C-89F0-4BD6-A78A-957F8AA3CA55}">
      <dgm:prSet/>
      <dgm:spPr/>
      <dgm:t>
        <a:bodyPr/>
        <a:lstStyle/>
        <a:p>
          <a:endParaRPr lang="en-AU"/>
        </a:p>
      </dgm:t>
    </dgm:pt>
    <dgm:pt modelId="{11E22B04-920A-4FAA-84AC-CC68B69F7E0A}" type="sibTrans" cxnId="{EAF9657C-89F0-4BD6-A78A-957F8AA3CA55}">
      <dgm:prSet/>
      <dgm:spPr/>
      <dgm:t>
        <a:bodyPr/>
        <a:lstStyle/>
        <a:p>
          <a:endParaRPr lang="en-AU"/>
        </a:p>
      </dgm:t>
    </dgm:pt>
    <dgm:pt modelId="{3FA9A11B-6FFF-41A5-BFD5-482052C7D608}" type="pres">
      <dgm:prSet presAssocID="{DC9FDA50-A292-45E5-9799-8BDF85C62E44}" presName="Name0" presStyleCnt="0">
        <dgm:presLayoutVars>
          <dgm:dir/>
          <dgm:animLvl val="lvl"/>
          <dgm:resizeHandles val="exact"/>
        </dgm:presLayoutVars>
      </dgm:prSet>
      <dgm:spPr/>
    </dgm:pt>
    <dgm:pt modelId="{3FBCB892-45E3-4D98-8150-9C4E33225CE7}" type="pres">
      <dgm:prSet presAssocID="{89D8726F-824E-403A-92F9-4499FE95B82A}" presName="composite" presStyleCnt="0"/>
      <dgm:spPr/>
    </dgm:pt>
    <dgm:pt modelId="{8AD680D0-6202-454F-AF33-008FA1CC78A7}" type="pres">
      <dgm:prSet presAssocID="{89D8726F-824E-403A-92F9-4499FE95B82A}" presName="parTx" presStyleLbl="alignNode1" presStyleIdx="0" presStyleCnt="2">
        <dgm:presLayoutVars>
          <dgm:chMax val="0"/>
          <dgm:chPref val="0"/>
          <dgm:bulletEnabled val="1"/>
        </dgm:presLayoutVars>
      </dgm:prSet>
      <dgm:spPr/>
    </dgm:pt>
    <dgm:pt modelId="{A0456B0A-7701-4019-A13F-87272CFE0B86}" type="pres">
      <dgm:prSet presAssocID="{89D8726F-824E-403A-92F9-4499FE95B82A}" presName="desTx" presStyleLbl="alignAccFollowNode1" presStyleIdx="0" presStyleCnt="2">
        <dgm:presLayoutVars>
          <dgm:bulletEnabled val="1"/>
        </dgm:presLayoutVars>
      </dgm:prSet>
      <dgm:spPr/>
    </dgm:pt>
    <dgm:pt modelId="{BF16BDCC-C789-4572-83B9-38F5345D613C}" type="pres">
      <dgm:prSet presAssocID="{50C8B6A5-E49C-486F-9B6A-831840648406}" presName="space" presStyleCnt="0"/>
      <dgm:spPr/>
    </dgm:pt>
    <dgm:pt modelId="{0B67EFBF-DC79-43A4-924E-0A14A97F8537}" type="pres">
      <dgm:prSet presAssocID="{839210F9-0A4B-4D95-BC22-C057FBA03C64}" presName="composite" presStyleCnt="0"/>
      <dgm:spPr/>
    </dgm:pt>
    <dgm:pt modelId="{6E219D54-5933-409B-98E3-BCA72515300B}" type="pres">
      <dgm:prSet presAssocID="{839210F9-0A4B-4D95-BC22-C057FBA03C64}" presName="parTx" presStyleLbl="alignNode1" presStyleIdx="1" presStyleCnt="2">
        <dgm:presLayoutVars>
          <dgm:chMax val="0"/>
          <dgm:chPref val="0"/>
          <dgm:bulletEnabled val="1"/>
        </dgm:presLayoutVars>
      </dgm:prSet>
      <dgm:spPr/>
    </dgm:pt>
    <dgm:pt modelId="{82565054-CA57-4009-97D4-A8453A66403A}" type="pres">
      <dgm:prSet presAssocID="{839210F9-0A4B-4D95-BC22-C057FBA03C64}" presName="desTx" presStyleLbl="alignAccFollowNode1" presStyleIdx="1" presStyleCnt="2">
        <dgm:presLayoutVars>
          <dgm:bulletEnabled val="1"/>
        </dgm:presLayoutVars>
      </dgm:prSet>
      <dgm:spPr/>
    </dgm:pt>
  </dgm:ptLst>
  <dgm:cxnLst>
    <dgm:cxn modelId="{3BF3440C-43B9-47FB-906B-04D043A5F5A8}" srcId="{89D8726F-824E-403A-92F9-4499FE95B82A}" destId="{D9486796-949E-4CE5-A01E-C2326AD1A7F8}" srcOrd="3" destOrd="0" parTransId="{55F073A3-2672-4C1F-B2A0-ACE531458550}" sibTransId="{E7199872-57C8-4D44-80E5-C23DCAAD3502}"/>
    <dgm:cxn modelId="{1B56F21A-DE23-4132-AA95-05314DC2F9E6}" type="presOf" srcId="{F168BA4D-3D0C-442C-8AE8-4BDEF53AD846}" destId="{82565054-CA57-4009-97D4-A8453A66403A}" srcOrd="0" destOrd="3" presId="urn:microsoft.com/office/officeart/2005/8/layout/hList1"/>
    <dgm:cxn modelId="{04F80C25-25C1-4F25-961B-D425679F25BB}" type="presOf" srcId="{839210F9-0A4B-4D95-BC22-C057FBA03C64}" destId="{6E219D54-5933-409B-98E3-BCA72515300B}" srcOrd="0" destOrd="0" presId="urn:microsoft.com/office/officeart/2005/8/layout/hList1"/>
    <dgm:cxn modelId="{AB331825-F21C-4279-9D50-D1764B99474A}" srcId="{89D8726F-824E-403A-92F9-4499FE95B82A}" destId="{4CFF395E-175C-4CEA-89C8-BBD3845C6E39}" srcOrd="1" destOrd="0" parTransId="{F7A79260-8C79-4DFB-B698-6D6C4E576CC0}" sibTransId="{F7E27141-E13B-4882-9EFC-801751FA6615}"/>
    <dgm:cxn modelId="{8A223732-E511-4CFF-BCB0-A152B2220FBA}" type="presOf" srcId="{62BF3FE6-286E-4DC2-97F6-0FB8F06D6EAC}" destId="{A0456B0A-7701-4019-A13F-87272CFE0B86}" srcOrd="0" destOrd="0" presId="urn:microsoft.com/office/officeart/2005/8/layout/hList1"/>
    <dgm:cxn modelId="{B3679D41-3916-4B88-B80B-5A3A76A3D7B8}" srcId="{839210F9-0A4B-4D95-BC22-C057FBA03C64}" destId="{F168BA4D-3D0C-442C-8AE8-4BDEF53AD846}" srcOrd="3" destOrd="0" parTransId="{D3829E17-F387-4C70-BB81-B75969178A17}" sibTransId="{6BA8FE37-0FED-48EF-86BF-F8EB950A972D}"/>
    <dgm:cxn modelId="{2CBD3F48-7EF7-46A6-BF46-5542A336F4C7}" type="presOf" srcId="{20539D5A-D285-49F4-B194-EB23C88B25E5}" destId="{A0456B0A-7701-4019-A13F-87272CFE0B86}" srcOrd="0" destOrd="4" presId="urn:microsoft.com/office/officeart/2005/8/layout/hList1"/>
    <dgm:cxn modelId="{EF2CAD6E-CBCB-4E35-9E6C-138C196C3A3B}" srcId="{839210F9-0A4B-4D95-BC22-C057FBA03C64}" destId="{198D0CF6-E9EA-459F-AA43-802C83FB8CD3}" srcOrd="1" destOrd="0" parTransId="{9644431F-3523-4071-814A-64584BAA1D2B}" sibTransId="{2C1E3A1A-6E50-4E80-B153-EEEE297EB019}"/>
    <dgm:cxn modelId="{0D79AC6F-96B6-413D-8579-01B41594C69E}" srcId="{DC9FDA50-A292-45E5-9799-8BDF85C62E44}" destId="{839210F9-0A4B-4D95-BC22-C057FBA03C64}" srcOrd="1" destOrd="0" parTransId="{E69A8D9B-D785-4CF0-B856-FADFD60A1126}" sibTransId="{C55A928A-B144-4BB1-A02E-FC59B57BEA6B}"/>
    <dgm:cxn modelId="{D4AC6950-A210-46D4-98F7-97C964F15A89}" srcId="{839210F9-0A4B-4D95-BC22-C057FBA03C64}" destId="{417C9204-7996-4712-A882-D7E052B059D3}" srcOrd="4" destOrd="0" parTransId="{F80CF7A1-1623-44EB-B758-4C5DC336DC2B}" sibTransId="{53587387-573F-4DDA-A4B0-000FE063A005}"/>
    <dgm:cxn modelId="{05E2DA50-4B9E-411D-A382-8CF90E04D8F0}" srcId="{89D8726F-824E-403A-92F9-4499FE95B82A}" destId="{42B2FA2B-CF94-4B95-9081-15DDBF0E335F}" srcOrd="2" destOrd="0" parTransId="{76833440-53FB-4FBF-92B4-A8860DA85F84}" sibTransId="{1DE6DF39-5541-4A95-8E31-DE82A458194B}"/>
    <dgm:cxn modelId="{D0630971-5C7F-4514-91D5-3D27540BBA21}" type="presOf" srcId="{417C9204-7996-4712-A882-D7E052B059D3}" destId="{82565054-CA57-4009-97D4-A8453A66403A}" srcOrd="0" destOrd="4" presId="urn:microsoft.com/office/officeart/2005/8/layout/hList1"/>
    <dgm:cxn modelId="{02852775-1054-41DD-BFF4-FA872DE9A19D}" srcId="{839210F9-0A4B-4D95-BC22-C057FBA03C64}" destId="{930EF23C-C87F-43D7-B66A-20A0AB0CEBAB}" srcOrd="0" destOrd="0" parTransId="{B2CAAD0B-957E-4E1D-A598-D87EF381E672}" sibTransId="{30A6001B-9DAE-42BF-ABBD-630C9C2742DB}"/>
    <dgm:cxn modelId="{CE2D6976-7315-4BDE-8D24-DCF3551B595E}" type="presOf" srcId="{198D0CF6-E9EA-459F-AA43-802C83FB8CD3}" destId="{82565054-CA57-4009-97D4-A8453A66403A}" srcOrd="0" destOrd="1" presId="urn:microsoft.com/office/officeart/2005/8/layout/hList1"/>
    <dgm:cxn modelId="{B52BD07B-C83C-4764-B8EE-690690EDA7E5}" type="presOf" srcId="{4FFA1A74-4618-4E20-8B97-E15FF294DDF7}" destId="{82565054-CA57-4009-97D4-A8453A66403A}" srcOrd="0" destOrd="2" presId="urn:microsoft.com/office/officeart/2005/8/layout/hList1"/>
    <dgm:cxn modelId="{EAF9657C-89F0-4BD6-A78A-957F8AA3CA55}" srcId="{839210F9-0A4B-4D95-BC22-C057FBA03C64}" destId="{4A386449-1B39-469B-A913-FD16A7EDF1C5}" srcOrd="5" destOrd="0" parTransId="{67AD6E36-C144-4CA4-8EAA-A44974FD6034}" sibTransId="{11E22B04-920A-4FAA-84AC-CC68B69F7E0A}"/>
    <dgm:cxn modelId="{02C32B87-E029-4FCC-99F8-7816BE74AEBC}" type="presOf" srcId="{4CFF395E-175C-4CEA-89C8-BBD3845C6E39}" destId="{A0456B0A-7701-4019-A13F-87272CFE0B86}" srcOrd="0" destOrd="1" presId="urn:microsoft.com/office/officeart/2005/8/layout/hList1"/>
    <dgm:cxn modelId="{22580C8F-6811-4527-8183-A918A26D3086}" srcId="{89D8726F-824E-403A-92F9-4499FE95B82A}" destId="{62BF3FE6-286E-4DC2-97F6-0FB8F06D6EAC}" srcOrd="0" destOrd="0" parTransId="{BB922873-BFCF-4ED9-9C07-C01AB3C2733A}" sibTransId="{3B86426F-7CFC-446E-A66C-A8AEC9E7D655}"/>
    <dgm:cxn modelId="{B07B429E-F9A2-4BDC-B503-72118A489C09}" type="presOf" srcId="{DC9FDA50-A292-45E5-9799-8BDF85C62E44}" destId="{3FA9A11B-6FFF-41A5-BFD5-482052C7D608}" srcOrd="0" destOrd="0" presId="urn:microsoft.com/office/officeart/2005/8/layout/hList1"/>
    <dgm:cxn modelId="{C6A350B6-9FEF-4EF2-9844-BF770C4F10C2}" type="presOf" srcId="{930EF23C-C87F-43D7-B66A-20A0AB0CEBAB}" destId="{82565054-CA57-4009-97D4-A8453A66403A}" srcOrd="0" destOrd="0" presId="urn:microsoft.com/office/officeart/2005/8/layout/hList1"/>
    <dgm:cxn modelId="{E1A565C7-A23B-4C32-B8F3-050031F95E0C}" type="presOf" srcId="{D9486796-949E-4CE5-A01E-C2326AD1A7F8}" destId="{A0456B0A-7701-4019-A13F-87272CFE0B86}" srcOrd="0" destOrd="3" presId="urn:microsoft.com/office/officeart/2005/8/layout/hList1"/>
    <dgm:cxn modelId="{4B4C25CF-FB47-4B8D-8325-08D3EADB7731}" type="presOf" srcId="{42B2FA2B-CF94-4B95-9081-15DDBF0E335F}" destId="{A0456B0A-7701-4019-A13F-87272CFE0B86}" srcOrd="0" destOrd="2" presId="urn:microsoft.com/office/officeart/2005/8/layout/hList1"/>
    <dgm:cxn modelId="{DA3087D1-9366-4A3B-A8F1-913C342829C0}" srcId="{89D8726F-824E-403A-92F9-4499FE95B82A}" destId="{20539D5A-D285-49F4-B194-EB23C88B25E5}" srcOrd="4" destOrd="0" parTransId="{16542FDB-40AA-4A27-B548-565889FF0882}" sibTransId="{8A157514-9A39-4B22-8F3B-C9AA4F670C17}"/>
    <dgm:cxn modelId="{8ACF00DA-8F53-4B0F-B4CF-06CA3EAC0003}" type="presOf" srcId="{4A386449-1B39-469B-A913-FD16A7EDF1C5}" destId="{82565054-CA57-4009-97D4-A8453A66403A}" srcOrd="0" destOrd="5" presId="urn:microsoft.com/office/officeart/2005/8/layout/hList1"/>
    <dgm:cxn modelId="{7F8E0CE7-DEE9-4BA9-8C10-173D91A682AE}" type="presOf" srcId="{89D8726F-824E-403A-92F9-4499FE95B82A}" destId="{8AD680D0-6202-454F-AF33-008FA1CC78A7}" srcOrd="0" destOrd="0" presId="urn:microsoft.com/office/officeart/2005/8/layout/hList1"/>
    <dgm:cxn modelId="{6A8BDAF2-A31E-4FC6-9490-819547927722}" srcId="{839210F9-0A4B-4D95-BC22-C057FBA03C64}" destId="{4FFA1A74-4618-4E20-8B97-E15FF294DDF7}" srcOrd="2" destOrd="0" parTransId="{DBB15181-332B-4706-8688-19249BBF6083}" sibTransId="{14A33ABC-FF54-4C4C-AE76-9AB89FCE715A}"/>
    <dgm:cxn modelId="{B50150F5-675A-477A-A998-89838794A0B9}" srcId="{DC9FDA50-A292-45E5-9799-8BDF85C62E44}" destId="{89D8726F-824E-403A-92F9-4499FE95B82A}" srcOrd="0" destOrd="0" parTransId="{8D69D686-4E67-4125-BC01-6B55564E9E51}" sibTransId="{50C8B6A5-E49C-486F-9B6A-831840648406}"/>
    <dgm:cxn modelId="{136DED9B-F7B4-41C6-9E37-821A146686EA}" type="presParOf" srcId="{3FA9A11B-6FFF-41A5-BFD5-482052C7D608}" destId="{3FBCB892-45E3-4D98-8150-9C4E33225CE7}" srcOrd="0" destOrd="0" presId="urn:microsoft.com/office/officeart/2005/8/layout/hList1"/>
    <dgm:cxn modelId="{9FB14869-BEE3-45F5-96DB-56B3D1409AAF}" type="presParOf" srcId="{3FBCB892-45E3-4D98-8150-9C4E33225CE7}" destId="{8AD680D0-6202-454F-AF33-008FA1CC78A7}" srcOrd="0" destOrd="0" presId="urn:microsoft.com/office/officeart/2005/8/layout/hList1"/>
    <dgm:cxn modelId="{D097F0EE-6929-4B5A-9DCF-C0FD4353F84B}" type="presParOf" srcId="{3FBCB892-45E3-4D98-8150-9C4E33225CE7}" destId="{A0456B0A-7701-4019-A13F-87272CFE0B86}" srcOrd="1" destOrd="0" presId="urn:microsoft.com/office/officeart/2005/8/layout/hList1"/>
    <dgm:cxn modelId="{E8D931FD-821E-4863-AAB7-EFC9A9D64BAF}" type="presParOf" srcId="{3FA9A11B-6FFF-41A5-BFD5-482052C7D608}" destId="{BF16BDCC-C789-4572-83B9-38F5345D613C}" srcOrd="1" destOrd="0" presId="urn:microsoft.com/office/officeart/2005/8/layout/hList1"/>
    <dgm:cxn modelId="{D00B534E-8E87-452E-99BF-356B9706DADE}" type="presParOf" srcId="{3FA9A11B-6FFF-41A5-BFD5-482052C7D608}" destId="{0B67EFBF-DC79-43A4-924E-0A14A97F8537}" srcOrd="2" destOrd="0" presId="urn:microsoft.com/office/officeart/2005/8/layout/hList1"/>
    <dgm:cxn modelId="{6B8BFBFE-1A56-4ADF-906C-D3C09B415AA6}" type="presParOf" srcId="{0B67EFBF-DC79-43A4-924E-0A14A97F8537}" destId="{6E219D54-5933-409B-98E3-BCA72515300B}" srcOrd="0" destOrd="0" presId="urn:microsoft.com/office/officeart/2005/8/layout/hList1"/>
    <dgm:cxn modelId="{722E416A-F246-4B0B-89D2-E8B1AC0E6FEE}" type="presParOf" srcId="{0B67EFBF-DC79-43A4-924E-0A14A97F8537}" destId="{82565054-CA57-4009-97D4-A8453A66403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02F9D6-F004-43B6-BB21-767FA170CA0B}" type="doc">
      <dgm:prSet loTypeId="urn:microsoft.com/office/officeart/2005/8/layout/chevron1" loCatId="process" qsTypeId="urn:microsoft.com/office/officeart/2005/8/quickstyle/simple1" qsCatId="simple" csTypeId="urn:microsoft.com/office/officeart/2005/8/colors/accent1_2" csCatId="accent1" phldr="1"/>
      <dgm:spPr/>
    </dgm:pt>
    <dgm:pt modelId="{5B4D3256-9CE4-4A3A-9B09-2C6DCA6342EC}">
      <dgm:prSet phldrT="[Text]"/>
      <dgm:spPr>
        <a:solidFill>
          <a:srgbClr val="0070C0"/>
        </a:solidFill>
      </dgm:spPr>
      <dgm:t>
        <a:bodyPr/>
        <a:lstStyle/>
        <a:p>
          <a:r>
            <a:rPr lang="en-US" dirty="0"/>
            <a:t>Build the Data Model</a:t>
          </a:r>
        </a:p>
      </dgm:t>
    </dgm:pt>
    <dgm:pt modelId="{7D497FBC-43A3-4A89-A563-D2AAAECE5B64}" type="parTrans" cxnId="{B9AC5A1D-2E25-4D30-BCDB-42CD1AA5C133}">
      <dgm:prSet/>
      <dgm:spPr/>
      <dgm:t>
        <a:bodyPr/>
        <a:lstStyle/>
        <a:p>
          <a:endParaRPr lang="en-US"/>
        </a:p>
      </dgm:t>
    </dgm:pt>
    <dgm:pt modelId="{173BEEEF-BAE8-4BC8-BFC1-820AB12162A4}" type="sibTrans" cxnId="{B9AC5A1D-2E25-4D30-BCDB-42CD1AA5C133}">
      <dgm:prSet/>
      <dgm:spPr/>
      <dgm:t>
        <a:bodyPr/>
        <a:lstStyle/>
        <a:p>
          <a:endParaRPr lang="en-US"/>
        </a:p>
      </dgm:t>
    </dgm:pt>
    <dgm:pt modelId="{192D3268-8012-4015-B035-946B1F17954E}">
      <dgm:prSet phldrT="[Text]"/>
      <dgm:spPr>
        <a:solidFill>
          <a:srgbClr val="0070C0"/>
        </a:solidFill>
      </dgm:spPr>
      <dgm:t>
        <a:bodyPr/>
        <a:lstStyle/>
        <a:p>
          <a:r>
            <a:rPr lang="en-US" dirty="0"/>
            <a:t>Create Forms, Views and Dashboards</a:t>
          </a:r>
        </a:p>
      </dgm:t>
    </dgm:pt>
    <dgm:pt modelId="{EB2E69FA-0B4B-42EC-9FA5-C24F077D6047}" type="parTrans" cxnId="{EB9EECF6-6CAA-4AFE-A7FF-21B88B42A5FE}">
      <dgm:prSet/>
      <dgm:spPr/>
      <dgm:t>
        <a:bodyPr/>
        <a:lstStyle/>
        <a:p>
          <a:endParaRPr lang="en-US"/>
        </a:p>
      </dgm:t>
    </dgm:pt>
    <dgm:pt modelId="{C3A893C5-303D-4E17-BB5B-E03C17757770}" type="sibTrans" cxnId="{EB9EECF6-6CAA-4AFE-A7FF-21B88B42A5FE}">
      <dgm:prSet/>
      <dgm:spPr/>
      <dgm:t>
        <a:bodyPr/>
        <a:lstStyle/>
        <a:p>
          <a:endParaRPr lang="en-US"/>
        </a:p>
      </dgm:t>
    </dgm:pt>
    <dgm:pt modelId="{244AE8A9-BF82-4776-A4AE-494E853B754C}">
      <dgm:prSet phldrT="[Text]"/>
      <dgm:spPr>
        <a:solidFill>
          <a:srgbClr val="0070C0"/>
        </a:solidFill>
      </dgm:spPr>
      <dgm:t>
        <a:bodyPr/>
        <a:lstStyle/>
        <a:p>
          <a:r>
            <a:rPr lang="en-US" dirty="0"/>
            <a:t>Compose the App</a:t>
          </a:r>
        </a:p>
      </dgm:t>
    </dgm:pt>
    <dgm:pt modelId="{37A4F006-904D-4030-97C7-5F155C3196AE}" type="parTrans" cxnId="{8EE89130-7812-481B-825C-8BDCCFCDA0AB}">
      <dgm:prSet/>
      <dgm:spPr/>
      <dgm:t>
        <a:bodyPr/>
        <a:lstStyle/>
        <a:p>
          <a:endParaRPr lang="en-US"/>
        </a:p>
      </dgm:t>
    </dgm:pt>
    <dgm:pt modelId="{6F673D3E-3A39-48E5-A5C0-4EAACAE0113D}" type="sibTrans" cxnId="{8EE89130-7812-481B-825C-8BDCCFCDA0AB}">
      <dgm:prSet/>
      <dgm:spPr/>
      <dgm:t>
        <a:bodyPr/>
        <a:lstStyle/>
        <a:p>
          <a:endParaRPr lang="en-US"/>
        </a:p>
      </dgm:t>
    </dgm:pt>
    <dgm:pt modelId="{73485919-E492-42B2-ACF6-0DECA6C0558B}">
      <dgm:prSet phldrT="[Text]"/>
      <dgm:spPr>
        <a:solidFill>
          <a:srgbClr val="0070C0"/>
        </a:solidFill>
      </dgm:spPr>
      <dgm:t>
        <a:bodyPr/>
        <a:lstStyle/>
        <a:p>
          <a:r>
            <a:rPr lang="en-US" dirty="0"/>
            <a:t>Build Business Rules</a:t>
          </a:r>
        </a:p>
      </dgm:t>
    </dgm:pt>
    <dgm:pt modelId="{938D9BB5-3F65-41E5-BBFA-1CEBC2C7F7D3}" type="parTrans" cxnId="{56A7B0C1-3803-442F-9AD5-ACA43A4C93CD}">
      <dgm:prSet/>
      <dgm:spPr/>
      <dgm:t>
        <a:bodyPr/>
        <a:lstStyle/>
        <a:p>
          <a:endParaRPr lang="en-US"/>
        </a:p>
      </dgm:t>
    </dgm:pt>
    <dgm:pt modelId="{A7AB40D7-21E6-4171-B445-CCC489C18C98}" type="sibTrans" cxnId="{56A7B0C1-3803-442F-9AD5-ACA43A4C93CD}">
      <dgm:prSet/>
      <dgm:spPr/>
      <dgm:t>
        <a:bodyPr/>
        <a:lstStyle/>
        <a:p>
          <a:endParaRPr lang="en-US"/>
        </a:p>
      </dgm:t>
    </dgm:pt>
    <dgm:pt modelId="{E4205C60-DE73-4006-B39E-874DA392FDC0}">
      <dgm:prSet phldrT="[Text]"/>
      <dgm:spPr>
        <a:solidFill>
          <a:srgbClr val="0070C0"/>
        </a:solidFill>
      </dgm:spPr>
      <dgm:t>
        <a:bodyPr/>
        <a:lstStyle/>
        <a:p>
          <a:r>
            <a:rPr lang="en-US" dirty="0"/>
            <a:t>Build Process Flows</a:t>
          </a:r>
        </a:p>
      </dgm:t>
    </dgm:pt>
    <dgm:pt modelId="{BDE6C2FF-36C1-4CC4-A3EF-97D56F2921E0}" type="parTrans" cxnId="{C85CE68D-80F9-4638-81B3-6D36C71E66DE}">
      <dgm:prSet/>
      <dgm:spPr/>
      <dgm:t>
        <a:bodyPr/>
        <a:lstStyle/>
        <a:p>
          <a:endParaRPr lang="en-US"/>
        </a:p>
      </dgm:t>
    </dgm:pt>
    <dgm:pt modelId="{0998A64F-E63A-4034-9661-7B7D3AA51446}" type="sibTrans" cxnId="{C85CE68D-80F9-4638-81B3-6D36C71E66DE}">
      <dgm:prSet/>
      <dgm:spPr/>
      <dgm:t>
        <a:bodyPr/>
        <a:lstStyle/>
        <a:p>
          <a:endParaRPr lang="en-US"/>
        </a:p>
      </dgm:t>
    </dgm:pt>
    <dgm:pt modelId="{D5F1E109-A68A-4819-9733-CD4E2C0469B9}" type="pres">
      <dgm:prSet presAssocID="{B702F9D6-F004-43B6-BB21-767FA170CA0B}" presName="Name0" presStyleCnt="0">
        <dgm:presLayoutVars>
          <dgm:dir/>
          <dgm:animLvl val="lvl"/>
          <dgm:resizeHandles val="exact"/>
        </dgm:presLayoutVars>
      </dgm:prSet>
      <dgm:spPr/>
    </dgm:pt>
    <dgm:pt modelId="{E3585227-FF56-4A59-9DB4-28FBD1A773D7}" type="pres">
      <dgm:prSet presAssocID="{5B4D3256-9CE4-4A3A-9B09-2C6DCA6342EC}" presName="parTxOnly" presStyleLbl="node1" presStyleIdx="0" presStyleCnt="5">
        <dgm:presLayoutVars>
          <dgm:chMax val="0"/>
          <dgm:chPref val="0"/>
          <dgm:bulletEnabled val="1"/>
        </dgm:presLayoutVars>
      </dgm:prSet>
      <dgm:spPr/>
    </dgm:pt>
    <dgm:pt modelId="{EF5F1C54-CD1D-4B8D-910B-5CBE5BAC4700}" type="pres">
      <dgm:prSet presAssocID="{173BEEEF-BAE8-4BC8-BFC1-820AB12162A4}" presName="parTxOnlySpace" presStyleCnt="0"/>
      <dgm:spPr/>
    </dgm:pt>
    <dgm:pt modelId="{24E80361-DA83-4089-92BA-A8594984FA47}" type="pres">
      <dgm:prSet presAssocID="{192D3268-8012-4015-B035-946B1F17954E}" presName="parTxOnly" presStyleLbl="node1" presStyleIdx="1" presStyleCnt="5">
        <dgm:presLayoutVars>
          <dgm:chMax val="0"/>
          <dgm:chPref val="0"/>
          <dgm:bulletEnabled val="1"/>
        </dgm:presLayoutVars>
      </dgm:prSet>
      <dgm:spPr/>
    </dgm:pt>
    <dgm:pt modelId="{0D3C1AD7-95B4-42CD-8D3E-8E72EE70EA3C}" type="pres">
      <dgm:prSet presAssocID="{C3A893C5-303D-4E17-BB5B-E03C17757770}" presName="parTxOnlySpace" presStyleCnt="0"/>
      <dgm:spPr/>
    </dgm:pt>
    <dgm:pt modelId="{15FBC538-E435-425B-97E6-E5B49EE15F5A}" type="pres">
      <dgm:prSet presAssocID="{73485919-E492-42B2-ACF6-0DECA6C0558B}" presName="parTxOnly" presStyleLbl="node1" presStyleIdx="2" presStyleCnt="5">
        <dgm:presLayoutVars>
          <dgm:chMax val="0"/>
          <dgm:chPref val="0"/>
          <dgm:bulletEnabled val="1"/>
        </dgm:presLayoutVars>
      </dgm:prSet>
      <dgm:spPr/>
    </dgm:pt>
    <dgm:pt modelId="{EE9EDB83-4466-40BF-B35E-B44C6A181030}" type="pres">
      <dgm:prSet presAssocID="{A7AB40D7-21E6-4171-B445-CCC489C18C98}" presName="parTxOnlySpace" presStyleCnt="0"/>
      <dgm:spPr/>
    </dgm:pt>
    <dgm:pt modelId="{E489F167-B768-4734-ACF6-E1C02370115D}" type="pres">
      <dgm:prSet presAssocID="{E4205C60-DE73-4006-B39E-874DA392FDC0}" presName="parTxOnly" presStyleLbl="node1" presStyleIdx="3" presStyleCnt="5">
        <dgm:presLayoutVars>
          <dgm:chMax val="0"/>
          <dgm:chPref val="0"/>
          <dgm:bulletEnabled val="1"/>
        </dgm:presLayoutVars>
      </dgm:prSet>
      <dgm:spPr/>
    </dgm:pt>
    <dgm:pt modelId="{3B359D10-FF90-45F3-8362-CCBCDC13EBC7}" type="pres">
      <dgm:prSet presAssocID="{0998A64F-E63A-4034-9661-7B7D3AA51446}" presName="parTxOnlySpace" presStyleCnt="0"/>
      <dgm:spPr/>
    </dgm:pt>
    <dgm:pt modelId="{1EEB4B0F-E221-4CFF-A77C-D5C3D69AB1C2}" type="pres">
      <dgm:prSet presAssocID="{244AE8A9-BF82-4776-A4AE-494E853B754C}" presName="parTxOnly" presStyleLbl="node1" presStyleIdx="4" presStyleCnt="5">
        <dgm:presLayoutVars>
          <dgm:chMax val="0"/>
          <dgm:chPref val="0"/>
          <dgm:bulletEnabled val="1"/>
        </dgm:presLayoutVars>
      </dgm:prSet>
      <dgm:spPr/>
    </dgm:pt>
  </dgm:ptLst>
  <dgm:cxnLst>
    <dgm:cxn modelId="{B9AC5A1D-2E25-4D30-BCDB-42CD1AA5C133}" srcId="{B702F9D6-F004-43B6-BB21-767FA170CA0B}" destId="{5B4D3256-9CE4-4A3A-9B09-2C6DCA6342EC}" srcOrd="0" destOrd="0" parTransId="{7D497FBC-43A3-4A89-A563-D2AAAECE5B64}" sibTransId="{173BEEEF-BAE8-4BC8-BFC1-820AB12162A4}"/>
    <dgm:cxn modelId="{8EE89130-7812-481B-825C-8BDCCFCDA0AB}" srcId="{B702F9D6-F004-43B6-BB21-767FA170CA0B}" destId="{244AE8A9-BF82-4776-A4AE-494E853B754C}" srcOrd="4" destOrd="0" parTransId="{37A4F006-904D-4030-97C7-5F155C3196AE}" sibTransId="{6F673D3E-3A39-48E5-A5C0-4EAACAE0113D}"/>
    <dgm:cxn modelId="{1740C162-03A5-4C51-AFB4-2DA5803C0149}" type="presOf" srcId="{192D3268-8012-4015-B035-946B1F17954E}" destId="{24E80361-DA83-4089-92BA-A8594984FA47}" srcOrd="0" destOrd="0" presId="urn:microsoft.com/office/officeart/2005/8/layout/chevron1"/>
    <dgm:cxn modelId="{D598D952-015F-43A0-8422-DD30BBD78048}" type="presOf" srcId="{5B4D3256-9CE4-4A3A-9B09-2C6DCA6342EC}" destId="{E3585227-FF56-4A59-9DB4-28FBD1A773D7}" srcOrd="0" destOrd="0" presId="urn:microsoft.com/office/officeart/2005/8/layout/chevron1"/>
    <dgm:cxn modelId="{69D13278-97D9-4676-8DA1-040E2FAA3321}" type="presOf" srcId="{E4205C60-DE73-4006-B39E-874DA392FDC0}" destId="{E489F167-B768-4734-ACF6-E1C02370115D}" srcOrd="0" destOrd="0" presId="urn:microsoft.com/office/officeart/2005/8/layout/chevron1"/>
    <dgm:cxn modelId="{C85CE68D-80F9-4638-81B3-6D36C71E66DE}" srcId="{B702F9D6-F004-43B6-BB21-767FA170CA0B}" destId="{E4205C60-DE73-4006-B39E-874DA392FDC0}" srcOrd="3" destOrd="0" parTransId="{BDE6C2FF-36C1-4CC4-A3EF-97D56F2921E0}" sibTransId="{0998A64F-E63A-4034-9661-7B7D3AA51446}"/>
    <dgm:cxn modelId="{82685D95-79C4-4AC5-A44A-060DD2C89CA2}" type="presOf" srcId="{73485919-E492-42B2-ACF6-0DECA6C0558B}" destId="{15FBC538-E435-425B-97E6-E5B49EE15F5A}" srcOrd="0" destOrd="0" presId="urn:microsoft.com/office/officeart/2005/8/layout/chevron1"/>
    <dgm:cxn modelId="{0C736C9A-2162-4E34-833F-2A81B79E5358}" type="presOf" srcId="{244AE8A9-BF82-4776-A4AE-494E853B754C}" destId="{1EEB4B0F-E221-4CFF-A77C-D5C3D69AB1C2}" srcOrd="0" destOrd="0" presId="urn:microsoft.com/office/officeart/2005/8/layout/chevron1"/>
    <dgm:cxn modelId="{F35FB49A-FDF4-4E1E-85D1-DC64380D03D0}" type="presOf" srcId="{B702F9D6-F004-43B6-BB21-767FA170CA0B}" destId="{D5F1E109-A68A-4819-9733-CD4E2C0469B9}" srcOrd="0" destOrd="0" presId="urn:microsoft.com/office/officeart/2005/8/layout/chevron1"/>
    <dgm:cxn modelId="{56A7B0C1-3803-442F-9AD5-ACA43A4C93CD}" srcId="{B702F9D6-F004-43B6-BB21-767FA170CA0B}" destId="{73485919-E492-42B2-ACF6-0DECA6C0558B}" srcOrd="2" destOrd="0" parTransId="{938D9BB5-3F65-41E5-BBFA-1CEBC2C7F7D3}" sibTransId="{A7AB40D7-21E6-4171-B445-CCC489C18C98}"/>
    <dgm:cxn modelId="{EB9EECF6-6CAA-4AFE-A7FF-21B88B42A5FE}" srcId="{B702F9D6-F004-43B6-BB21-767FA170CA0B}" destId="{192D3268-8012-4015-B035-946B1F17954E}" srcOrd="1" destOrd="0" parTransId="{EB2E69FA-0B4B-42EC-9FA5-C24F077D6047}" sibTransId="{C3A893C5-303D-4E17-BB5B-E03C17757770}"/>
    <dgm:cxn modelId="{6C701630-3F3E-46B6-B50D-93ABD5C73282}" type="presParOf" srcId="{D5F1E109-A68A-4819-9733-CD4E2C0469B9}" destId="{E3585227-FF56-4A59-9DB4-28FBD1A773D7}" srcOrd="0" destOrd="0" presId="urn:microsoft.com/office/officeart/2005/8/layout/chevron1"/>
    <dgm:cxn modelId="{9B7558F6-05FA-4DE7-B54A-16847517E413}" type="presParOf" srcId="{D5F1E109-A68A-4819-9733-CD4E2C0469B9}" destId="{EF5F1C54-CD1D-4B8D-910B-5CBE5BAC4700}" srcOrd="1" destOrd="0" presId="urn:microsoft.com/office/officeart/2005/8/layout/chevron1"/>
    <dgm:cxn modelId="{E5095FBE-FB4D-4B27-A1A7-6DE995AF5DCF}" type="presParOf" srcId="{D5F1E109-A68A-4819-9733-CD4E2C0469B9}" destId="{24E80361-DA83-4089-92BA-A8594984FA47}" srcOrd="2" destOrd="0" presId="urn:microsoft.com/office/officeart/2005/8/layout/chevron1"/>
    <dgm:cxn modelId="{FB750EFC-EAD6-4A46-ADC4-6B87C310B96C}" type="presParOf" srcId="{D5F1E109-A68A-4819-9733-CD4E2C0469B9}" destId="{0D3C1AD7-95B4-42CD-8D3E-8E72EE70EA3C}" srcOrd="3" destOrd="0" presId="urn:microsoft.com/office/officeart/2005/8/layout/chevron1"/>
    <dgm:cxn modelId="{FFD7436F-4FF9-479A-A633-1313F9215CCB}" type="presParOf" srcId="{D5F1E109-A68A-4819-9733-CD4E2C0469B9}" destId="{15FBC538-E435-425B-97E6-E5B49EE15F5A}" srcOrd="4" destOrd="0" presId="urn:microsoft.com/office/officeart/2005/8/layout/chevron1"/>
    <dgm:cxn modelId="{C2003B59-69A1-423A-89A5-985E53DE8A88}" type="presParOf" srcId="{D5F1E109-A68A-4819-9733-CD4E2C0469B9}" destId="{EE9EDB83-4466-40BF-B35E-B44C6A181030}" srcOrd="5" destOrd="0" presId="urn:microsoft.com/office/officeart/2005/8/layout/chevron1"/>
    <dgm:cxn modelId="{5ABAA655-441B-462F-B1C5-9EE39D6A4657}" type="presParOf" srcId="{D5F1E109-A68A-4819-9733-CD4E2C0469B9}" destId="{E489F167-B768-4734-ACF6-E1C02370115D}" srcOrd="6" destOrd="0" presId="urn:microsoft.com/office/officeart/2005/8/layout/chevron1"/>
    <dgm:cxn modelId="{BF36F04B-4627-4828-99E3-15AF56BB15DF}" type="presParOf" srcId="{D5F1E109-A68A-4819-9733-CD4E2C0469B9}" destId="{3B359D10-FF90-45F3-8362-CCBCDC13EBC7}" srcOrd="7" destOrd="0" presId="urn:microsoft.com/office/officeart/2005/8/layout/chevron1"/>
    <dgm:cxn modelId="{7BBE801A-834D-458A-800A-B9AC0DA5B2CD}" type="presParOf" srcId="{D5F1E109-A68A-4819-9733-CD4E2C0469B9}" destId="{1EEB4B0F-E221-4CFF-A77C-D5C3D69AB1C2}"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1529D952-0B8F-4D75-A273-77F4AB289E7D}"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US"/>
        </a:p>
      </dgm:t>
    </dgm:pt>
    <dgm:pt modelId="{D5805B8C-01A5-4F6C-A3C2-46872931370B}">
      <dgm:prSet phldrT="[Text]"/>
      <dgm:spPr>
        <a:solidFill>
          <a:schemeClr val="tx1"/>
        </a:solidFill>
      </dgm:spPr>
      <dgm:t>
        <a:bodyPr/>
        <a:lstStyle/>
        <a:p>
          <a:r>
            <a:rPr lang="en-US" dirty="0"/>
            <a:t>Permit</a:t>
          </a:r>
        </a:p>
      </dgm:t>
    </dgm:pt>
    <dgm:pt modelId="{8EDC10C4-0F92-4ED0-A35D-905F878F7EA0}" type="parTrans" cxnId="{3C72E902-0145-43D3-9B5F-7BFE0FD3C445}">
      <dgm:prSet/>
      <dgm:spPr/>
      <dgm:t>
        <a:bodyPr/>
        <a:lstStyle/>
        <a:p>
          <a:endParaRPr lang="en-US"/>
        </a:p>
      </dgm:t>
    </dgm:pt>
    <dgm:pt modelId="{5D38E146-937B-4427-A1DA-F9A2ECBEDEB5}" type="sibTrans" cxnId="{3C72E902-0145-43D3-9B5F-7BFE0FD3C445}">
      <dgm:prSet/>
      <dgm:spPr/>
      <dgm:t>
        <a:bodyPr/>
        <a:lstStyle/>
        <a:p>
          <a:endParaRPr lang="en-US"/>
        </a:p>
      </dgm:t>
    </dgm:pt>
    <dgm:pt modelId="{5C06BBC8-629D-4159-8EB1-C349CA810DAC}">
      <dgm:prSet phldrT="[Text]"/>
      <dgm:spPr>
        <a:solidFill>
          <a:schemeClr val="tx1"/>
        </a:solidFill>
      </dgm:spPr>
      <dgm:t>
        <a:bodyPr/>
        <a:lstStyle/>
        <a:p>
          <a:r>
            <a:rPr lang="en-US" dirty="0"/>
            <a:t>Inspections</a:t>
          </a:r>
        </a:p>
      </dgm:t>
    </dgm:pt>
    <dgm:pt modelId="{F788235B-DB39-412C-92CA-F1317407BEA5}" type="parTrans" cxnId="{FECFFD4B-9123-44BD-B1D9-48E1A44F1C91}">
      <dgm:prSet/>
      <dgm:spPr/>
      <dgm:t>
        <a:bodyPr/>
        <a:lstStyle/>
        <a:p>
          <a:endParaRPr lang="en-US"/>
        </a:p>
      </dgm:t>
    </dgm:pt>
    <dgm:pt modelId="{8DA08B1B-6551-4AF8-ACD5-3CA0635B1A2B}" type="sibTrans" cxnId="{FECFFD4B-9123-44BD-B1D9-48E1A44F1C91}">
      <dgm:prSet/>
      <dgm:spPr/>
      <dgm:t>
        <a:bodyPr/>
        <a:lstStyle/>
        <a:p>
          <a:endParaRPr lang="en-US"/>
        </a:p>
      </dgm:t>
    </dgm:pt>
    <dgm:pt modelId="{E1DCA598-69F4-4339-A436-36AA06D83F28}">
      <dgm:prSet phldrT="[Text]"/>
      <dgm:spPr>
        <a:solidFill>
          <a:schemeClr val="tx1"/>
        </a:solidFill>
      </dgm:spPr>
      <dgm:t>
        <a:bodyPr/>
        <a:lstStyle/>
        <a:p>
          <a:r>
            <a:rPr lang="en-US" dirty="0"/>
            <a:t>Notes</a:t>
          </a:r>
        </a:p>
      </dgm:t>
    </dgm:pt>
    <dgm:pt modelId="{DBD20503-34B7-4453-A422-463019BF9547}" type="parTrans" cxnId="{3FE4FFAF-86A3-42B6-A59B-C538BA11A37E}">
      <dgm:prSet/>
      <dgm:spPr/>
      <dgm:t>
        <a:bodyPr/>
        <a:lstStyle/>
        <a:p>
          <a:endParaRPr lang="en-US"/>
        </a:p>
      </dgm:t>
    </dgm:pt>
    <dgm:pt modelId="{B315E8CF-CB9D-459D-923D-49331B03294F}" type="sibTrans" cxnId="{3FE4FFAF-86A3-42B6-A59B-C538BA11A37E}">
      <dgm:prSet/>
      <dgm:spPr/>
      <dgm:t>
        <a:bodyPr/>
        <a:lstStyle/>
        <a:p>
          <a:endParaRPr lang="en-US"/>
        </a:p>
      </dgm:t>
    </dgm:pt>
    <dgm:pt modelId="{672485CB-69CF-4A3A-9521-C803964130DD}">
      <dgm:prSet phldrT="[Text]"/>
      <dgm:spPr>
        <a:solidFill>
          <a:schemeClr val="tx1"/>
        </a:solidFill>
      </dgm:spPr>
      <dgm:t>
        <a:bodyPr/>
        <a:lstStyle/>
        <a:p>
          <a:r>
            <a:rPr lang="en-US" dirty="0"/>
            <a:t>Plans</a:t>
          </a:r>
        </a:p>
      </dgm:t>
    </dgm:pt>
    <dgm:pt modelId="{B1A4E967-13E1-4554-B20A-378271B272BF}" type="parTrans" cxnId="{FAC071FE-6EDC-47A2-B4FC-E6631732D42B}">
      <dgm:prSet/>
      <dgm:spPr/>
      <dgm:t>
        <a:bodyPr/>
        <a:lstStyle/>
        <a:p>
          <a:endParaRPr lang="en-US"/>
        </a:p>
      </dgm:t>
    </dgm:pt>
    <dgm:pt modelId="{57EB7290-29C2-4882-8B96-3CE2A47F69DC}" type="sibTrans" cxnId="{FAC071FE-6EDC-47A2-B4FC-E6631732D42B}">
      <dgm:prSet/>
      <dgm:spPr/>
      <dgm:t>
        <a:bodyPr/>
        <a:lstStyle/>
        <a:p>
          <a:endParaRPr lang="en-US"/>
        </a:p>
      </dgm:t>
    </dgm:pt>
    <dgm:pt modelId="{98330B3D-F42B-4C09-A781-3490C96F5670}">
      <dgm:prSet phldrT="[Text]"/>
      <dgm:spPr>
        <a:solidFill>
          <a:schemeClr val="tx1"/>
        </a:solidFill>
      </dgm:spPr>
      <dgm:t>
        <a:bodyPr/>
        <a:lstStyle/>
        <a:p>
          <a:r>
            <a:rPr lang="en-US" dirty="0"/>
            <a:t>Building Owners</a:t>
          </a:r>
        </a:p>
      </dgm:t>
    </dgm:pt>
    <dgm:pt modelId="{FB761F75-77F6-4B4B-B4EB-09CED15BD5C5}" type="parTrans" cxnId="{AA3415C9-AF8D-4631-861F-6B27DCE7D9A6}">
      <dgm:prSet/>
      <dgm:spPr/>
      <dgm:t>
        <a:bodyPr/>
        <a:lstStyle/>
        <a:p>
          <a:endParaRPr lang="en-US"/>
        </a:p>
      </dgm:t>
    </dgm:pt>
    <dgm:pt modelId="{2810163B-CB5A-4785-8050-29EAA32200AF}" type="sibTrans" cxnId="{AA3415C9-AF8D-4631-861F-6B27DCE7D9A6}">
      <dgm:prSet/>
      <dgm:spPr/>
      <dgm:t>
        <a:bodyPr/>
        <a:lstStyle/>
        <a:p>
          <a:endParaRPr lang="en-US"/>
        </a:p>
      </dgm:t>
    </dgm:pt>
    <dgm:pt modelId="{DEEBE23E-274C-4EC0-90DF-7C9E1E1AD1CF}" type="pres">
      <dgm:prSet presAssocID="{1529D952-0B8F-4D75-A273-77F4AB289E7D}" presName="Name0" presStyleCnt="0">
        <dgm:presLayoutVars>
          <dgm:chMax val="1"/>
          <dgm:chPref val="1"/>
          <dgm:dir/>
          <dgm:animOne val="branch"/>
          <dgm:animLvl val="lvl"/>
        </dgm:presLayoutVars>
      </dgm:prSet>
      <dgm:spPr/>
    </dgm:pt>
    <dgm:pt modelId="{7182B1F5-F269-4983-AC60-6C25DA988BDA}" type="pres">
      <dgm:prSet presAssocID="{D5805B8C-01A5-4F6C-A3C2-46872931370B}" presName="singleCycle" presStyleCnt="0"/>
      <dgm:spPr/>
    </dgm:pt>
    <dgm:pt modelId="{11ED66FE-312B-45D3-830F-5D0D2205E12D}" type="pres">
      <dgm:prSet presAssocID="{D5805B8C-01A5-4F6C-A3C2-46872931370B}" presName="singleCenter" presStyleLbl="node1" presStyleIdx="0" presStyleCnt="5">
        <dgm:presLayoutVars>
          <dgm:chMax val="7"/>
          <dgm:chPref val="7"/>
        </dgm:presLayoutVars>
      </dgm:prSet>
      <dgm:spPr/>
    </dgm:pt>
    <dgm:pt modelId="{2FCEC2AF-5ACC-47BF-A6F8-62C638D8EAC6}" type="pres">
      <dgm:prSet presAssocID="{F788235B-DB39-412C-92CA-F1317407BEA5}" presName="Name56" presStyleLbl="parChTrans1D2" presStyleIdx="0" presStyleCnt="4"/>
      <dgm:spPr/>
    </dgm:pt>
    <dgm:pt modelId="{1BB9FC50-EDF4-42BB-A715-8DE6888DAC42}" type="pres">
      <dgm:prSet presAssocID="{5C06BBC8-629D-4159-8EB1-C349CA810DAC}" presName="text0" presStyleLbl="node1" presStyleIdx="1" presStyleCnt="5" custScaleX="140200" custScaleY="138198">
        <dgm:presLayoutVars>
          <dgm:bulletEnabled val="1"/>
        </dgm:presLayoutVars>
      </dgm:prSet>
      <dgm:spPr/>
    </dgm:pt>
    <dgm:pt modelId="{D6E6DB6E-5646-4357-A8E3-0289B97B3EFC}" type="pres">
      <dgm:prSet presAssocID="{DBD20503-34B7-4453-A422-463019BF9547}" presName="Name56" presStyleLbl="parChTrans1D2" presStyleIdx="1" presStyleCnt="4"/>
      <dgm:spPr/>
    </dgm:pt>
    <dgm:pt modelId="{6A95B7B1-998D-4369-A82C-CB19630D5A29}" type="pres">
      <dgm:prSet presAssocID="{E1DCA598-69F4-4339-A436-36AA06D83F28}" presName="text0" presStyleLbl="node1" presStyleIdx="2" presStyleCnt="5" custScaleX="140200" custScaleY="138198">
        <dgm:presLayoutVars>
          <dgm:bulletEnabled val="1"/>
        </dgm:presLayoutVars>
      </dgm:prSet>
      <dgm:spPr/>
    </dgm:pt>
    <dgm:pt modelId="{0025F4A2-0FD8-4D6F-B465-A11F067FE47A}" type="pres">
      <dgm:prSet presAssocID="{B1A4E967-13E1-4554-B20A-378271B272BF}" presName="Name56" presStyleLbl="parChTrans1D2" presStyleIdx="2" presStyleCnt="4"/>
      <dgm:spPr/>
    </dgm:pt>
    <dgm:pt modelId="{E715835E-1F9E-4F31-8F0F-043F46318E3D}" type="pres">
      <dgm:prSet presAssocID="{672485CB-69CF-4A3A-9521-C803964130DD}" presName="text0" presStyleLbl="node1" presStyleIdx="3" presStyleCnt="5" custScaleX="140200" custScaleY="138198">
        <dgm:presLayoutVars>
          <dgm:bulletEnabled val="1"/>
        </dgm:presLayoutVars>
      </dgm:prSet>
      <dgm:spPr/>
    </dgm:pt>
    <dgm:pt modelId="{DD84D789-32F4-40DC-BFB0-50B35AD3C855}" type="pres">
      <dgm:prSet presAssocID="{FB761F75-77F6-4B4B-B4EB-09CED15BD5C5}" presName="Name56" presStyleLbl="parChTrans1D2" presStyleIdx="3" presStyleCnt="4"/>
      <dgm:spPr/>
    </dgm:pt>
    <dgm:pt modelId="{B13B8583-A8DD-4F03-913A-58E0D4BE69D6}" type="pres">
      <dgm:prSet presAssocID="{98330B3D-F42B-4C09-A781-3490C96F5670}" presName="text0" presStyleLbl="node1" presStyleIdx="4" presStyleCnt="5" custScaleX="140200" custScaleY="138198">
        <dgm:presLayoutVars>
          <dgm:bulletEnabled val="1"/>
        </dgm:presLayoutVars>
      </dgm:prSet>
      <dgm:spPr/>
    </dgm:pt>
  </dgm:ptLst>
  <dgm:cxnLst>
    <dgm:cxn modelId="{3C72E902-0145-43D3-9B5F-7BFE0FD3C445}" srcId="{1529D952-0B8F-4D75-A273-77F4AB289E7D}" destId="{D5805B8C-01A5-4F6C-A3C2-46872931370B}" srcOrd="0" destOrd="0" parTransId="{8EDC10C4-0F92-4ED0-A35D-905F878F7EA0}" sibTransId="{5D38E146-937B-4427-A1DA-F9A2ECBEDEB5}"/>
    <dgm:cxn modelId="{749E0413-3E33-47C0-A1F3-F2CCBD8BDF50}" type="presOf" srcId="{5C06BBC8-629D-4159-8EB1-C349CA810DAC}" destId="{1BB9FC50-EDF4-42BB-A715-8DE6888DAC42}" srcOrd="0" destOrd="0" presId="urn:microsoft.com/office/officeart/2008/layout/RadialCluster"/>
    <dgm:cxn modelId="{75DC0065-8345-45BD-9415-67B3771E4F43}" type="presOf" srcId="{E1DCA598-69F4-4339-A436-36AA06D83F28}" destId="{6A95B7B1-998D-4369-A82C-CB19630D5A29}" srcOrd="0" destOrd="0" presId="urn:microsoft.com/office/officeart/2008/layout/RadialCluster"/>
    <dgm:cxn modelId="{FECFFD4B-9123-44BD-B1D9-48E1A44F1C91}" srcId="{D5805B8C-01A5-4F6C-A3C2-46872931370B}" destId="{5C06BBC8-629D-4159-8EB1-C349CA810DAC}" srcOrd="0" destOrd="0" parTransId="{F788235B-DB39-412C-92CA-F1317407BEA5}" sibTransId="{8DA08B1B-6551-4AF8-ACD5-3CA0635B1A2B}"/>
    <dgm:cxn modelId="{96688A4F-5D75-4485-9568-E30302F1FE91}" type="presOf" srcId="{FB761F75-77F6-4B4B-B4EB-09CED15BD5C5}" destId="{DD84D789-32F4-40DC-BFB0-50B35AD3C855}" srcOrd="0" destOrd="0" presId="urn:microsoft.com/office/officeart/2008/layout/RadialCluster"/>
    <dgm:cxn modelId="{0573B573-CB59-43CB-B862-60BC0B3A4BFA}" type="presOf" srcId="{DBD20503-34B7-4453-A422-463019BF9547}" destId="{D6E6DB6E-5646-4357-A8E3-0289B97B3EFC}" srcOrd="0" destOrd="0" presId="urn:microsoft.com/office/officeart/2008/layout/RadialCluster"/>
    <dgm:cxn modelId="{2523C955-37DB-49BC-A7CF-26E1C0144267}" type="presOf" srcId="{672485CB-69CF-4A3A-9521-C803964130DD}" destId="{E715835E-1F9E-4F31-8F0F-043F46318E3D}" srcOrd="0" destOrd="0" presId="urn:microsoft.com/office/officeart/2008/layout/RadialCluster"/>
    <dgm:cxn modelId="{DADB5493-4D33-42E1-B57C-E275143502BD}" type="presOf" srcId="{98330B3D-F42B-4C09-A781-3490C96F5670}" destId="{B13B8583-A8DD-4F03-913A-58E0D4BE69D6}" srcOrd="0" destOrd="0" presId="urn:microsoft.com/office/officeart/2008/layout/RadialCluster"/>
    <dgm:cxn modelId="{091CA79B-55D7-405F-BCD6-E222D21F1A5A}" type="presOf" srcId="{1529D952-0B8F-4D75-A273-77F4AB289E7D}" destId="{DEEBE23E-274C-4EC0-90DF-7C9E1E1AD1CF}" srcOrd="0" destOrd="0" presId="urn:microsoft.com/office/officeart/2008/layout/RadialCluster"/>
    <dgm:cxn modelId="{912DD2A3-8732-4A06-863D-F409AA4CA79C}" type="presOf" srcId="{F788235B-DB39-412C-92CA-F1317407BEA5}" destId="{2FCEC2AF-5ACC-47BF-A6F8-62C638D8EAC6}" srcOrd="0" destOrd="0" presId="urn:microsoft.com/office/officeart/2008/layout/RadialCluster"/>
    <dgm:cxn modelId="{5C8659AA-3511-4522-B71E-CBE60F335C49}" type="presOf" srcId="{B1A4E967-13E1-4554-B20A-378271B272BF}" destId="{0025F4A2-0FD8-4D6F-B465-A11F067FE47A}" srcOrd="0" destOrd="0" presId="urn:microsoft.com/office/officeart/2008/layout/RadialCluster"/>
    <dgm:cxn modelId="{3FE4FFAF-86A3-42B6-A59B-C538BA11A37E}" srcId="{D5805B8C-01A5-4F6C-A3C2-46872931370B}" destId="{E1DCA598-69F4-4339-A436-36AA06D83F28}" srcOrd="1" destOrd="0" parTransId="{DBD20503-34B7-4453-A422-463019BF9547}" sibTransId="{B315E8CF-CB9D-459D-923D-49331B03294F}"/>
    <dgm:cxn modelId="{AA3415C9-AF8D-4631-861F-6B27DCE7D9A6}" srcId="{D5805B8C-01A5-4F6C-A3C2-46872931370B}" destId="{98330B3D-F42B-4C09-A781-3490C96F5670}" srcOrd="3" destOrd="0" parTransId="{FB761F75-77F6-4B4B-B4EB-09CED15BD5C5}" sibTransId="{2810163B-CB5A-4785-8050-29EAA32200AF}"/>
    <dgm:cxn modelId="{64FEFCDC-5158-481F-933F-9AD4D070A66A}" type="presOf" srcId="{D5805B8C-01A5-4F6C-A3C2-46872931370B}" destId="{11ED66FE-312B-45D3-830F-5D0D2205E12D}" srcOrd="0" destOrd="0" presId="urn:microsoft.com/office/officeart/2008/layout/RadialCluster"/>
    <dgm:cxn modelId="{FAC071FE-6EDC-47A2-B4FC-E6631732D42B}" srcId="{D5805B8C-01A5-4F6C-A3C2-46872931370B}" destId="{672485CB-69CF-4A3A-9521-C803964130DD}" srcOrd="2" destOrd="0" parTransId="{B1A4E967-13E1-4554-B20A-378271B272BF}" sibTransId="{57EB7290-29C2-4882-8B96-3CE2A47F69DC}"/>
    <dgm:cxn modelId="{DF63554C-4E4E-4FF8-925B-6EAAA23B3A4C}" type="presParOf" srcId="{DEEBE23E-274C-4EC0-90DF-7C9E1E1AD1CF}" destId="{7182B1F5-F269-4983-AC60-6C25DA988BDA}" srcOrd="0" destOrd="0" presId="urn:microsoft.com/office/officeart/2008/layout/RadialCluster"/>
    <dgm:cxn modelId="{6F39636F-37C5-49AA-9710-3681814172A1}" type="presParOf" srcId="{7182B1F5-F269-4983-AC60-6C25DA988BDA}" destId="{11ED66FE-312B-45D3-830F-5D0D2205E12D}" srcOrd="0" destOrd="0" presId="urn:microsoft.com/office/officeart/2008/layout/RadialCluster"/>
    <dgm:cxn modelId="{E9B3B6D2-0D90-40BD-AE6C-3FD820E3044A}" type="presParOf" srcId="{7182B1F5-F269-4983-AC60-6C25DA988BDA}" destId="{2FCEC2AF-5ACC-47BF-A6F8-62C638D8EAC6}" srcOrd="1" destOrd="0" presId="urn:microsoft.com/office/officeart/2008/layout/RadialCluster"/>
    <dgm:cxn modelId="{1E57B7BF-8773-4E2C-9BD9-199CCAB5A866}" type="presParOf" srcId="{7182B1F5-F269-4983-AC60-6C25DA988BDA}" destId="{1BB9FC50-EDF4-42BB-A715-8DE6888DAC42}" srcOrd="2" destOrd="0" presId="urn:microsoft.com/office/officeart/2008/layout/RadialCluster"/>
    <dgm:cxn modelId="{49067593-BCD4-434D-8A84-5A355D3523A7}" type="presParOf" srcId="{7182B1F5-F269-4983-AC60-6C25DA988BDA}" destId="{D6E6DB6E-5646-4357-A8E3-0289B97B3EFC}" srcOrd="3" destOrd="0" presId="urn:microsoft.com/office/officeart/2008/layout/RadialCluster"/>
    <dgm:cxn modelId="{DB6E27CD-2039-4A86-B07B-591EABE53F10}" type="presParOf" srcId="{7182B1F5-F269-4983-AC60-6C25DA988BDA}" destId="{6A95B7B1-998D-4369-A82C-CB19630D5A29}" srcOrd="4" destOrd="0" presId="urn:microsoft.com/office/officeart/2008/layout/RadialCluster"/>
    <dgm:cxn modelId="{A4261BFC-15BD-4C95-A370-69A9B21F4BFC}" type="presParOf" srcId="{7182B1F5-F269-4983-AC60-6C25DA988BDA}" destId="{0025F4A2-0FD8-4D6F-B465-A11F067FE47A}" srcOrd="5" destOrd="0" presId="urn:microsoft.com/office/officeart/2008/layout/RadialCluster"/>
    <dgm:cxn modelId="{63DCFDDF-8324-422B-8747-0B1AD27705D5}" type="presParOf" srcId="{7182B1F5-F269-4983-AC60-6C25DA988BDA}" destId="{E715835E-1F9E-4F31-8F0F-043F46318E3D}" srcOrd="6" destOrd="0" presId="urn:microsoft.com/office/officeart/2008/layout/RadialCluster"/>
    <dgm:cxn modelId="{D5CF5923-B66D-4007-B5BD-D7CCF47BB125}" type="presParOf" srcId="{7182B1F5-F269-4983-AC60-6C25DA988BDA}" destId="{DD84D789-32F4-40DC-BFB0-50B35AD3C855}" srcOrd="7" destOrd="0" presId="urn:microsoft.com/office/officeart/2008/layout/RadialCluster"/>
    <dgm:cxn modelId="{CB71F46B-F11B-4AED-9295-DFB08024BFF1}" type="presParOf" srcId="{7182B1F5-F269-4983-AC60-6C25DA988BDA}" destId="{B13B8583-A8DD-4F03-913A-58E0D4BE69D6}" srcOrd="8" destOrd="0" presId="urn:microsoft.com/office/officeart/2008/layout/Radial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4DA1E2B-C3B1-4097-B589-15FD52CA7CF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2A4421C-AB7C-4F51-B693-540AA274D16D}">
      <dgm:prSet phldrT="[Text]" custT="1"/>
      <dgm:spPr>
        <a:solidFill>
          <a:srgbClr val="0078D4"/>
        </a:solidFill>
        <a:ln>
          <a:noFill/>
        </a:ln>
      </dgm:spPr>
      <dgm:t>
        <a:bodyPr/>
        <a:lstStyle/>
        <a:p>
          <a:r>
            <a:rPr lang="en-US" sz="1600" b="1" kern="1200" dirty="0">
              <a:gradFill>
                <a:gsLst>
                  <a:gs pos="40075">
                    <a:srgbClr val="FFFFFF"/>
                  </a:gs>
                  <a:gs pos="30000">
                    <a:srgbClr val="FFFFFF"/>
                  </a:gs>
                </a:gsLst>
                <a:lin ang="5400000" scaled="0"/>
              </a:gradFill>
              <a:latin typeface="+mn-lt"/>
              <a:ea typeface="+mn-ea"/>
              <a:cs typeface="+mn-cs"/>
            </a:rPr>
            <a:t>Manifest File</a:t>
          </a:r>
        </a:p>
      </dgm:t>
    </dgm:pt>
    <dgm:pt modelId="{11C4ECC5-7CDD-41DB-84BD-0BEF5175A7E7}" type="parTrans" cxnId="{E8D8DB8B-4E87-4ECC-9DC9-2352CC518DE4}">
      <dgm:prSet/>
      <dgm:spPr/>
      <dgm:t>
        <a:bodyPr/>
        <a:lstStyle/>
        <a:p>
          <a:endParaRPr lang="en-US"/>
        </a:p>
      </dgm:t>
    </dgm:pt>
    <dgm:pt modelId="{952EBE14-834A-479E-B82F-C6208E4114BC}" type="sibTrans" cxnId="{E8D8DB8B-4E87-4ECC-9DC9-2352CC518DE4}">
      <dgm:prSet/>
      <dgm:spPr/>
      <dgm:t>
        <a:bodyPr/>
        <a:lstStyle/>
        <a:p>
          <a:endParaRPr lang="en-US"/>
        </a:p>
      </dgm:t>
    </dgm:pt>
    <dgm:pt modelId="{766C263E-A985-4582-A70C-D7857D300A17}">
      <dgm:prSet phldrT="[Text]" custT="1"/>
      <dgm:spPr>
        <a:solidFill>
          <a:srgbClr val="002050"/>
        </a:solidFill>
        <a:ln>
          <a:noFill/>
        </a:ln>
      </dgm:spPr>
      <dgm:t>
        <a:bodyPr/>
        <a:lstStyle/>
        <a:p>
          <a:r>
            <a:rPr lang="en-US" sz="1600" b="1" kern="1200" dirty="0">
              <a:gradFill>
                <a:gsLst>
                  <a:gs pos="40075">
                    <a:srgbClr val="FFFFFF"/>
                  </a:gs>
                  <a:gs pos="30000">
                    <a:srgbClr val="FFFFFF"/>
                  </a:gs>
                </a:gsLst>
                <a:lin ang="5400000" scaled="0"/>
              </a:gradFill>
              <a:latin typeface="+mn-lt"/>
              <a:ea typeface="+mn-ea"/>
              <a:cs typeface="+mn-cs"/>
            </a:rPr>
            <a:t>Component Implementation</a:t>
          </a:r>
        </a:p>
      </dgm:t>
    </dgm:pt>
    <dgm:pt modelId="{99BEF93C-E2B1-4D04-8334-23F3F6D22751}" type="sibTrans" cxnId="{8D62D9B9-8F4C-4BC0-8FAD-CA5784D90A39}">
      <dgm:prSet/>
      <dgm:spPr/>
      <dgm:t>
        <a:bodyPr/>
        <a:lstStyle/>
        <a:p>
          <a:endParaRPr lang="en-US"/>
        </a:p>
      </dgm:t>
    </dgm:pt>
    <dgm:pt modelId="{3958EF26-E416-419B-B20F-8AFF8555AEC0}" type="parTrans" cxnId="{8D62D9B9-8F4C-4BC0-8FAD-CA5784D90A39}">
      <dgm:prSet/>
      <dgm:spPr/>
      <dgm:t>
        <a:bodyPr/>
        <a:lstStyle/>
        <a:p>
          <a:endParaRPr lang="en-US"/>
        </a:p>
      </dgm:t>
    </dgm:pt>
    <dgm:pt modelId="{87C23048-136D-4831-ADA1-8B356FDAE25B}">
      <dgm:prSet phldrT="[Text]" custT="1"/>
      <dgm:spPr>
        <a:solidFill>
          <a:srgbClr val="002050"/>
        </a:solidFill>
      </dgm:spPr>
      <dgm:t>
        <a:bodyPr/>
        <a:lstStyle/>
        <a:p>
          <a:pPr algn="l">
            <a:buFont typeface="Arial" panose="020B0604020202020204" pitchFamily="34" charset="0"/>
            <a:buNone/>
          </a:pPr>
          <a:r>
            <a:rPr lang="en-US" sz="1600" kern="1200" spc="0" baseline="0" dirty="0">
              <a:gradFill>
                <a:gsLst>
                  <a:gs pos="1250">
                    <a:schemeClr val="tx1"/>
                  </a:gs>
                  <a:gs pos="100000">
                    <a:schemeClr val="tx1"/>
                  </a:gs>
                </a:gsLst>
                <a:lin ang="5400000" scaled="0"/>
              </a:gradFill>
              <a:latin typeface="+mn-lt"/>
              <a:ea typeface="+mn-ea"/>
              <a:cs typeface="+mn-cs"/>
            </a:rPr>
            <a:t>Typescript or JavaScript</a:t>
          </a:r>
        </a:p>
      </dgm:t>
    </dgm:pt>
    <dgm:pt modelId="{6A43B1C4-E75D-4B84-8C72-5FC7819507D1}" type="sibTrans" cxnId="{E9E2B3BE-A6FD-468B-81D1-49044FBA8A30}">
      <dgm:prSet/>
      <dgm:spPr/>
      <dgm:t>
        <a:bodyPr/>
        <a:lstStyle/>
        <a:p>
          <a:endParaRPr lang="en-US"/>
        </a:p>
      </dgm:t>
    </dgm:pt>
    <dgm:pt modelId="{C57521AA-BC95-44B8-A39C-54A694793F6B}" type="parTrans" cxnId="{E9E2B3BE-A6FD-468B-81D1-49044FBA8A30}">
      <dgm:prSet/>
      <dgm:spPr/>
      <dgm:t>
        <a:bodyPr/>
        <a:lstStyle/>
        <a:p>
          <a:endParaRPr lang="en-US"/>
        </a:p>
      </dgm:t>
    </dgm:pt>
    <dgm:pt modelId="{1BF219A2-49EB-40C3-A597-8F413083BE54}">
      <dgm:prSet phldrT="[Text]" custT="1"/>
      <dgm:spPr>
        <a:solidFill>
          <a:srgbClr val="D83B01"/>
        </a:solidFill>
        <a:ln>
          <a:noFill/>
        </a:ln>
      </dgm:spPr>
      <dgm:t>
        <a:bodyPr/>
        <a:lstStyle/>
        <a:p>
          <a:r>
            <a:rPr lang="en-US" sz="1600" b="1" kern="1200" dirty="0">
              <a:gradFill>
                <a:gsLst>
                  <a:gs pos="40075">
                    <a:srgbClr val="FFFFFF"/>
                  </a:gs>
                  <a:gs pos="30000">
                    <a:srgbClr val="FFFFFF"/>
                  </a:gs>
                </a:gsLst>
                <a:lin ang="5400000" scaled="0"/>
              </a:gradFill>
              <a:latin typeface="+mn-lt"/>
              <a:ea typeface="+mn-ea"/>
              <a:cs typeface="+mn-cs"/>
            </a:rPr>
            <a:t>Resource Files </a:t>
          </a:r>
        </a:p>
      </dgm:t>
    </dgm:pt>
    <dgm:pt modelId="{2C5B382E-B8BA-47A7-BEA5-B6D94386116A}" type="sibTrans" cxnId="{A0185D76-4187-4A48-ABF0-CA96A3C4DE87}">
      <dgm:prSet/>
      <dgm:spPr/>
      <dgm:t>
        <a:bodyPr/>
        <a:lstStyle/>
        <a:p>
          <a:endParaRPr lang="en-US"/>
        </a:p>
      </dgm:t>
    </dgm:pt>
    <dgm:pt modelId="{48D83225-A01F-4C30-B577-1A2B8A3FCF57}" type="parTrans" cxnId="{A0185D76-4187-4A48-ABF0-CA96A3C4DE87}">
      <dgm:prSet/>
      <dgm:spPr/>
      <dgm:t>
        <a:bodyPr/>
        <a:lstStyle/>
        <a:p>
          <a:endParaRPr lang="en-US"/>
        </a:p>
      </dgm:t>
    </dgm:pt>
    <dgm:pt modelId="{F75E89CB-2DEE-4EE1-A0B9-0B650B921F18}">
      <dgm:prSet phldrT="[Text]" custT="1"/>
      <dgm:spPr>
        <a:solidFill>
          <a:srgbClr val="D83B01"/>
        </a:solidFill>
      </dgm:spPr>
      <dgm:t>
        <a:bodyPr/>
        <a:lstStyle/>
        <a:p>
          <a:pPr algn="l">
            <a:buFont typeface="Arial" panose="020B0604020202020204" pitchFamily="34" charset="0"/>
            <a:buNone/>
          </a:pPr>
          <a:r>
            <a:rPr lang="en-US" sz="1600" kern="1200" spc="0" baseline="0" dirty="0">
              <a:gradFill>
                <a:gsLst>
                  <a:gs pos="1250">
                    <a:schemeClr val="tx1"/>
                  </a:gs>
                  <a:gs pos="100000">
                    <a:schemeClr val="tx1"/>
                  </a:gs>
                </a:gsLst>
                <a:lin ang="5400000" scaled="0"/>
              </a:gradFill>
              <a:latin typeface="+mn-lt"/>
              <a:ea typeface="+mn-ea"/>
              <a:cs typeface="+mn-cs"/>
            </a:rPr>
            <a:t>Control artifacts</a:t>
          </a:r>
        </a:p>
      </dgm:t>
    </dgm:pt>
    <dgm:pt modelId="{00D185F8-06CD-49C1-B4BF-5F51FB4B8FF6}" type="sibTrans" cxnId="{F927FE2A-871B-4EA2-8498-49760881CA09}">
      <dgm:prSet/>
      <dgm:spPr/>
      <dgm:t>
        <a:bodyPr/>
        <a:lstStyle/>
        <a:p>
          <a:endParaRPr lang="en-US"/>
        </a:p>
      </dgm:t>
    </dgm:pt>
    <dgm:pt modelId="{1BA3F9D3-B9B8-4E62-9531-D7BE10A21072}" type="parTrans" cxnId="{F927FE2A-871B-4EA2-8498-49760881CA09}">
      <dgm:prSet/>
      <dgm:spPr/>
      <dgm:t>
        <a:bodyPr/>
        <a:lstStyle/>
        <a:p>
          <a:endParaRPr lang="en-US"/>
        </a:p>
      </dgm:t>
    </dgm:pt>
    <dgm:pt modelId="{EDF2E591-CF44-447F-A9A5-F2531B6B50A9}">
      <dgm:prSet phldrT="[Text]" custT="1"/>
      <dgm:spPr>
        <a:solidFill>
          <a:srgbClr val="0078D4"/>
        </a:solidFill>
      </dgm:spPr>
      <dgm:t>
        <a:bodyPr/>
        <a:lstStyle/>
        <a:p>
          <a:pPr algn="l">
            <a:buFont typeface="Arial" panose="020B0604020202020204" pitchFamily="34" charset="0"/>
            <a:buNone/>
          </a:pPr>
          <a:r>
            <a:rPr lang="en-US" sz="1600" kern="1200" spc="0" baseline="0" dirty="0">
              <a:gradFill>
                <a:gsLst>
                  <a:gs pos="1250">
                    <a:schemeClr val="tx1"/>
                  </a:gs>
                  <a:gs pos="100000">
                    <a:schemeClr val="tx1"/>
                  </a:gs>
                </a:gsLst>
                <a:lin ang="5400000" scaled="0"/>
              </a:gradFill>
              <a:latin typeface="+mn-lt"/>
              <a:ea typeface="+mn-ea"/>
              <a:cs typeface="+mn-cs"/>
            </a:rPr>
            <a:t>Control definition</a:t>
          </a:r>
        </a:p>
      </dgm:t>
    </dgm:pt>
    <dgm:pt modelId="{17A71F80-348A-49B5-849D-D42F903F23ED}" type="sibTrans" cxnId="{90E9E8D6-7BAA-4E53-BDE4-A177546BBD3C}">
      <dgm:prSet/>
      <dgm:spPr/>
      <dgm:t>
        <a:bodyPr/>
        <a:lstStyle/>
        <a:p>
          <a:endParaRPr lang="en-US"/>
        </a:p>
      </dgm:t>
    </dgm:pt>
    <dgm:pt modelId="{4A66B4C0-9217-41E1-9554-8E5DEAB49EC8}" type="parTrans" cxnId="{90E9E8D6-7BAA-4E53-BDE4-A177546BBD3C}">
      <dgm:prSet/>
      <dgm:spPr/>
      <dgm:t>
        <a:bodyPr/>
        <a:lstStyle/>
        <a:p>
          <a:endParaRPr lang="en-US"/>
        </a:p>
      </dgm:t>
    </dgm:pt>
    <dgm:pt modelId="{73E647FF-4976-4F70-8AEB-BFE28A5441C8}">
      <dgm:prSet custT="1"/>
      <dgm:spPr>
        <a:solidFill>
          <a:srgbClr val="0078D4"/>
        </a:solidFill>
      </dgm:spPr>
      <dgm:t>
        <a:bodyPr/>
        <a:lstStyle/>
        <a:p>
          <a:pPr algn="l">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Name</a:t>
          </a:r>
        </a:p>
      </dgm:t>
    </dgm:pt>
    <dgm:pt modelId="{EC5ED817-19C1-40A3-BA91-C0E5A6F87B6A}" type="parTrans" cxnId="{F5FE193D-E436-4281-8EAB-9D184421B798}">
      <dgm:prSet/>
      <dgm:spPr/>
      <dgm:t>
        <a:bodyPr/>
        <a:lstStyle/>
        <a:p>
          <a:endParaRPr lang="en-US"/>
        </a:p>
      </dgm:t>
    </dgm:pt>
    <dgm:pt modelId="{48042C3F-E8F3-4ED8-A2E9-CF5377F504D2}" type="sibTrans" cxnId="{F5FE193D-E436-4281-8EAB-9D184421B798}">
      <dgm:prSet/>
      <dgm:spPr/>
      <dgm:t>
        <a:bodyPr/>
        <a:lstStyle/>
        <a:p>
          <a:endParaRPr lang="en-US"/>
        </a:p>
      </dgm:t>
    </dgm:pt>
    <dgm:pt modelId="{D56EFF3B-BE63-4A28-831E-6108311A0F21}">
      <dgm:prSet custT="1"/>
      <dgm:spPr>
        <a:solidFill>
          <a:srgbClr val="002050"/>
        </a:solidFill>
      </dgm:spPr>
      <dgm:t>
        <a:bodyPr/>
        <a:lstStyle/>
        <a:p>
          <a:pPr algn="l">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User interface</a:t>
          </a:r>
        </a:p>
      </dgm:t>
    </dgm:pt>
    <dgm:pt modelId="{B4358887-D6C2-4EBD-BBD2-FB5F3CCCA26F}" type="parTrans" cxnId="{C5EB4EFC-1ED0-4561-9A64-7672C6D9B6D4}">
      <dgm:prSet/>
      <dgm:spPr/>
      <dgm:t>
        <a:bodyPr/>
        <a:lstStyle/>
        <a:p>
          <a:endParaRPr lang="en-US"/>
        </a:p>
      </dgm:t>
    </dgm:pt>
    <dgm:pt modelId="{BBC116E1-76B3-4BF3-82A9-001577DABEC0}" type="sibTrans" cxnId="{C5EB4EFC-1ED0-4561-9A64-7672C6D9B6D4}">
      <dgm:prSet/>
      <dgm:spPr/>
      <dgm:t>
        <a:bodyPr/>
        <a:lstStyle/>
        <a:p>
          <a:endParaRPr lang="en-US"/>
        </a:p>
      </dgm:t>
    </dgm:pt>
    <dgm:pt modelId="{68615EBE-1BDC-4AF7-896D-43FD23743582}">
      <dgm:prSet phldrT="[Text]" custT="1"/>
      <dgm:spPr>
        <a:solidFill>
          <a:srgbClr val="D83B01"/>
        </a:solidFill>
      </dgm:spPr>
      <dgm:t>
        <a:bodyPr/>
        <a:lstStyle/>
        <a:p>
          <a:pPr algn="l">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JS Libraries</a:t>
          </a:r>
        </a:p>
      </dgm:t>
    </dgm:pt>
    <dgm:pt modelId="{6857D0F2-606B-40E5-8C82-499D689690E6}" type="parTrans" cxnId="{66CD6DA8-3C1F-4A96-A3A8-381107F4BBDA}">
      <dgm:prSet/>
      <dgm:spPr/>
      <dgm:t>
        <a:bodyPr/>
        <a:lstStyle/>
        <a:p>
          <a:endParaRPr lang="en-US"/>
        </a:p>
      </dgm:t>
    </dgm:pt>
    <dgm:pt modelId="{35B23526-2B62-49C4-A8CE-B5EDCCC72EEA}" type="sibTrans" cxnId="{66CD6DA8-3C1F-4A96-A3A8-381107F4BBDA}">
      <dgm:prSet/>
      <dgm:spPr/>
      <dgm:t>
        <a:bodyPr/>
        <a:lstStyle/>
        <a:p>
          <a:endParaRPr lang="en-US"/>
        </a:p>
      </dgm:t>
    </dgm:pt>
    <dgm:pt modelId="{372C8227-906B-4A84-8EE3-6188691CB166}">
      <dgm:prSet phldrT="[Text]" custT="1"/>
      <dgm:spPr>
        <a:solidFill>
          <a:srgbClr val="D83B01"/>
        </a:solidFill>
      </dgm:spPr>
      <dgm:t>
        <a:bodyPr/>
        <a:lstStyle/>
        <a:p>
          <a:pPr algn="l">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CSS</a:t>
          </a:r>
        </a:p>
      </dgm:t>
    </dgm:pt>
    <dgm:pt modelId="{AD8CAB1C-7268-42AC-96ED-DEDF6C8E4B93}" type="parTrans" cxnId="{6C1392AF-28E2-4299-BF62-9E13E39BA452}">
      <dgm:prSet/>
      <dgm:spPr/>
      <dgm:t>
        <a:bodyPr/>
        <a:lstStyle/>
        <a:p>
          <a:endParaRPr lang="en-US"/>
        </a:p>
      </dgm:t>
    </dgm:pt>
    <dgm:pt modelId="{B849A0A1-FCE0-4021-9ED1-3A5506BE4585}" type="sibTrans" cxnId="{6C1392AF-28E2-4299-BF62-9E13E39BA452}">
      <dgm:prSet/>
      <dgm:spPr/>
      <dgm:t>
        <a:bodyPr/>
        <a:lstStyle/>
        <a:p>
          <a:endParaRPr lang="en-US"/>
        </a:p>
      </dgm:t>
    </dgm:pt>
    <dgm:pt modelId="{329FFF33-ECAF-4956-8657-F4A73256671B}">
      <dgm:prSet phldrT="[Text]" custT="1"/>
      <dgm:spPr>
        <a:solidFill>
          <a:srgbClr val="D83B01"/>
        </a:solidFill>
      </dgm:spPr>
      <dgm:t>
        <a:bodyPr/>
        <a:lstStyle/>
        <a:p>
          <a:pPr algn="l">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Localization</a:t>
          </a:r>
        </a:p>
      </dgm:t>
    </dgm:pt>
    <dgm:pt modelId="{E9F98C79-C7AD-4B35-BFAC-06DBAC01E35E}" type="parTrans" cxnId="{6FE4BDC5-9D59-4F3D-AE60-C96940143939}">
      <dgm:prSet/>
      <dgm:spPr/>
      <dgm:t>
        <a:bodyPr/>
        <a:lstStyle/>
        <a:p>
          <a:endParaRPr lang="en-US"/>
        </a:p>
      </dgm:t>
    </dgm:pt>
    <dgm:pt modelId="{F7E79294-8BB8-4F39-93FE-671BD182699C}" type="sibTrans" cxnId="{6FE4BDC5-9D59-4F3D-AE60-C96940143939}">
      <dgm:prSet/>
      <dgm:spPr/>
      <dgm:t>
        <a:bodyPr/>
        <a:lstStyle/>
        <a:p>
          <a:endParaRPr lang="en-US"/>
        </a:p>
      </dgm:t>
    </dgm:pt>
    <dgm:pt modelId="{6C16F75F-7FF1-4ECD-BF2F-A2B74AFC26C4}">
      <dgm:prSet custT="1"/>
      <dgm:spPr>
        <a:solidFill>
          <a:srgbClr val="0078D4"/>
        </a:solidFill>
      </dgm:spPr>
      <dgm:t>
        <a:bodyPr/>
        <a:lstStyle/>
        <a:p>
          <a:pPr algn="l">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Properties </a:t>
          </a:r>
        </a:p>
      </dgm:t>
    </dgm:pt>
    <dgm:pt modelId="{CB0F47B0-1B0A-4560-9E36-F630FBF5F117}" type="sibTrans" cxnId="{D11E5B99-AB58-412F-81BC-D6E0EED0713C}">
      <dgm:prSet/>
      <dgm:spPr/>
      <dgm:t>
        <a:bodyPr/>
        <a:lstStyle/>
        <a:p>
          <a:endParaRPr lang="en-US"/>
        </a:p>
      </dgm:t>
    </dgm:pt>
    <dgm:pt modelId="{97E24E38-4AED-44C6-B79B-B1A4286D350B}" type="parTrans" cxnId="{D11E5B99-AB58-412F-81BC-D6E0EED0713C}">
      <dgm:prSet/>
      <dgm:spPr/>
      <dgm:t>
        <a:bodyPr/>
        <a:lstStyle/>
        <a:p>
          <a:endParaRPr lang="en-US"/>
        </a:p>
      </dgm:t>
    </dgm:pt>
    <dgm:pt modelId="{AE5CFB77-ED23-401E-9952-56EAD3174399}">
      <dgm:prSet custT="1"/>
      <dgm:spPr>
        <a:solidFill>
          <a:srgbClr val="0078D4"/>
        </a:solidFill>
      </dgm:spPr>
      <dgm:t>
        <a:bodyPr/>
        <a:lstStyle/>
        <a:p>
          <a:pPr algn="l">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Resource files</a:t>
          </a:r>
        </a:p>
      </dgm:t>
    </dgm:pt>
    <dgm:pt modelId="{C52BF5A1-DF8C-4F26-8B0F-1E8935B3463C}" type="sibTrans" cxnId="{6C837200-1C8D-49EB-A017-9026CE50516F}">
      <dgm:prSet/>
      <dgm:spPr/>
      <dgm:t>
        <a:bodyPr/>
        <a:lstStyle/>
        <a:p>
          <a:endParaRPr lang="en-US"/>
        </a:p>
      </dgm:t>
    </dgm:pt>
    <dgm:pt modelId="{52DEDD37-B4DB-41DF-8AF1-5E2147EAC8AD}" type="parTrans" cxnId="{6C837200-1C8D-49EB-A017-9026CE50516F}">
      <dgm:prSet/>
      <dgm:spPr/>
      <dgm:t>
        <a:bodyPr/>
        <a:lstStyle/>
        <a:p>
          <a:endParaRPr lang="en-US"/>
        </a:p>
      </dgm:t>
    </dgm:pt>
    <dgm:pt modelId="{8554F650-D64A-4E8D-9FA3-5E0282C0B80F}">
      <dgm:prSet custT="1"/>
      <dgm:spPr>
        <a:solidFill>
          <a:srgbClr val="002050"/>
        </a:solidFill>
      </dgm:spPr>
      <dgm:t>
        <a:bodyPr/>
        <a:lstStyle/>
        <a:p>
          <a:pPr algn="l">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Functionality</a:t>
          </a:r>
        </a:p>
      </dgm:t>
    </dgm:pt>
    <dgm:pt modelId="{80BE6735-3290-4EEF-83BC-3C428CD8A340}" type="parTrans" cxnId="{35772C7B-DF25-4996-9DD4-9C990D2CFAA6}">
      <dgm:prSet/>
      <dgm:spPr/>
      <dgm:t>
        <a:bodyPr/>
        <a:lstStyle/>
        <a:p>
          <a:endParaRPr lang="en-US"/>
        </a:p>
      </dgm:t>
    </dgm:pt>
    <dgm:pt modelId="{E4BFA86E-7B03-4281-8AFA-67504EEF80FC}" type="sibTrans" cxnId="{35772C7B-DF25-4996-9DD4-9C990D2CFAA6}">
      <dgm:prSet/>
      <dgm:spPr/>
      <dgm:t>
        <a:bodyPr/>
        <a:lstStyle/>
        <a:p>
          <a:endParaRPr lang="en-US"/>
        </a:p>
      </dgm:t>
    </dgm:pt>
    <dgm:pt modelId="{87D80822-7985-4C28-A272-3E9A2FF3594B}">
      <dgm:prSet phldrT="[Text]" custT="1"/>
      <dgm:spPr>
        <a:solidFill>
          <a:srgbClr val="D83B01"/>
        </a:solidFill>
      </dgm:spPr>
      <dgm:t>
        <a:bodyPr/>
        <a:lstStyle/>
        <a:p>
          <a:pPr algn="l">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Images </a:t>
          </a:r>
          <a:r>
            <a:rPr lang="en-US" sz="1600" kern="1200" spc="0" baseline="0" dirty="0" err="1">
              <a:gradFill>
                <a:gsLst>
                  <a:gs pos="1250">
                    <a:schemeClr val="tx1"/>
                  </a:gs>
                  <a:gs pos="100000">
                    <a:schemeClr val="tx1"/>
                  </a:gs>
                </a:gsLst>
                <a:lin ang="5400000" scaled="0"/>
              </a:gradFill>
              <a:latin typeface="+mn-lt"/>
              <a:ea typeface="+mn-ea"/>
              <a:cs typeface="+mn-cs"/>
            </a:rPr>
            <a:t>etc</a:t>
          </a:r>
          <a:r>
            <a:rPr lang="en-US" sz="1600" kern="1200" spc="0" baseline="0" dirty="0">
              <a:gradFill>
                <a:gsLst>
                  <a:gs pos="1250">
                    <a:schemeClr val="tx1"/>
                  </a:gs>
                  <a:gs pos="100000">
                    <a:schemeClr val="tx1"/>
                  </a:gs>
                </a:gsLst>
                <a:lin ang="5400000" scaled="0"/>
              </a:gradFill>
              <a:latin typeface="+mn-lt"/>
              <a:ea typeface="+mn-ea"/>
              <a:cs typeface="+mn-cs"/>
            </a:rPr>
            <a:t> </a:t>
          </a:r>
        </a:p>
      </dgm:t>
    </dgm:pt>
    <dgm:pt modelId="{177DEE8B-4164-415F-AAB4-6D558898E728}" type="parTrans" cxnId="{C7E88CF4-9273-40B4-A3CA-BE4ABC464D25}">
      <dgm:prSet/>
      <dgm:spPr/>
      <dgm:t>
        <a:bodyPr/>
        <a:lstStyle/>
        <a:p>
          <a:endParaRPr lang="en-US"/>
        </a:p>
      </dgm:t>
    </dgm:pt>
    <dgm:pt modelId="{70172954-BE22-4F2E-9909-14A51B981490}" type="sibTrans" cxnId="{C7E88CF4-9273-40B4-A3CA-BE4ABC464D25}">
      <dgm:prSet/>
      <dgm:spPr/>
      <dgm:t>
        <a:bodyPr/>
        <a:lstStyle/>
        <a:p>
          <a:endParaRPr lang="en-US"/>
        </a:p>
      </dgm:t>
    </dgm:pt>
    <dgm:pt modelId="{F655C983-48F9-4106-9B9B-21E51D029F37}">
      <dgm:prSet custT="1"/>
      <dgm:spPr>
        <a:solidFill>
          <a:srgbClr val="0078D4"/>
        </a:solidFill>
      </dgm:spPr>
      <dgm:t>
        <a:bodyPr/>
        <a:lstStyle/>
        <a:p>
          <a:pPr algn="l">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Version</a:t>
          </a:r>
        </a:p>
      </dgm:t>
    </dgm:pt>
    <dgm:pt modelId="{6D805A6B-078B-4FB4-926A-59B2A2C7760C}" type="parTrans" cxnId="{FC6014E2-E9D4-4D0A-8BF7-E80D95CC3AD0}">
      <dgm:prSet/>
      <dgm:spPr/>
      <dgm:t>
        <a:bodyPr/>
        <a:lstStyle/>
        <a:p>
          <a:endParaRPr lang="en-US"/>
        </a:p>
      </dgm:t>
    </dgm:pt>
    <dgm:pt modelId="{975B28BA-85C9-482D-A893-A88B28300D4B}" type="sibTrans" cxnId="{FC6014E2-E9D4-4D0A-8BF7-E80D95CC3AD0}">
      <dgm:prSet/>
      <dgm:spPr/>
      <dgm:t>
        <a:bodyPr/>
        <a:lstStyle/>
        <a:p>
          <a:endParaRPr lang="en-US"/>
        </a:p>
      </dgm:t>
    </dgm:pt>
    <dgm:pt modelId="{42830497-1D3A-49BA-9CAE-19A754414EF2}" type="pres">
      <dgm:prSet presAssocID="{54DA1E2B-C3B1-4097-B589-15FD52CA7CFD}" presName="Name0" presStyleCnt="0">
        <dgm:presLayoutVars>
          <dgm:dir/>
          <dgm:animLvl val="lvl"/>
          <dgm:resizeHandles val="exact"/>
        </dgm:presLayoutVars>
      </dgm:prSet>
      <dgm:spPr/>
    </dgm:pt>
    <dgm:pt modelId="{7CCC6564-97F1-42EB-9DE6-26A4BEABFE12}" type="pres">
      <dgm:prSet presAssocID="{12A4421C-AB7C-4F51-B693-540AA274D16D}" presName="composite" presStyleCnt="0"/>
      <dgm:spPr/>
    </dgm:pt>
    <dgm:pt modelId="{7913BB59-0ED2-4242-A5C4-1487CC7036A4}" type="pres">
      <dgm:prSet presAssocID="{12A4421C-AB7C-4F51-B693-540AA274D16D}" presName="parTx" presStyleLbl="alignNode1" presStyleIdx="0" presStyleCnt="3">
        <dgm:presLayoutVars>
          <dgm:chMax val="0"/>
          <dgm:chPref val="0"/>
          <dgm:bulletEnabled val="1"/>
        </dgm:presLayoutVars>
      </dgm:prSet>
      <dgm:spPr/>
    </dgm:pt>
    <dgm:pt modelId="{A38BFC67-E1F1-49E6-927B-C74A771F6D88}" type="pres">
      <dgm:prSet presAssocID="{12A4421C-AB7C-4F51-B693-540AA274D16D}" presName="desTx" presStyleLbl="alignAccFollowNode1" presStyleIdx="0" presStyleCnt="3" custScaleY="100000">
        <dgm:presLayoutVars>
          <dgm:bulletEnabled val="1"/>
        </dgm:presLayoutVars>
      </dgm:prSet>
      <dgm:spPr/>
    </dgm:pt>
    <dgm:pt modelId="{AFB9CECF-AE46-49B6-89CA-0C03BAA69337}" type="pres">
      <dgm:prSet presAssocID="{952EBE14-834A-479E-B82F-C6208E4114BC}" presName="space" presStyleCnt="0"/>
      <dgm:spPr/>
    </dgm:pt>
    <dgm:pt modelId="{A25A3A5A-EA6C-412B-8774-9BEDC98DEF36}" type="pres">
      <dgm:prSet presAssocID="{766C263E-A985-4582-A70C-D7857D300A17}" presName="composite" presStyleCnt="0"/>
      <dgm:spPr/>
    </dgm:pt>
    <dgm:pt modelId="{ABB66F9E-28F1-4E5F-9226-7864C8051B62}" type="pres">
      <dgm:prSet presAssocID="{766C263E-A985-4582-A70C-D7857D300A17}" presName="parTx" presStyleLbl="alignNode1" presStyleIdx="1" presStyleCnt="3">
        <dgm:presLayoutVars>
          <dgm:chMax val="0"/>
          <dgm:chPref val="0"/>
          <dgm:bulletEnabled val="1"/>
        </dgm:presLayoutVars>
      </dgm:prSet>
      <dgm:spPr/>
    </dgm:pt>
    <dgm:pt modelId="{B0700DEC-1B57-4137-BFC9-AAEBBB487649}" type="pres">
      <dgm:prSet presAssocID="{766C263E-A985-4582-A70C-D7857D300A17}" presName="desTx" presStyleLbl="alignAccFollowNode1" presStyleIdx="1" presStyleCnt="3" custScaleY="100000">
        <dgm:presLayoutVars>
          <dgm:bulletEnabled val="1"/>
        </dgm:presLayoutVars>
      </dgm:prSet>
      <dgm:spPr/>
    </dgm:pt>
    <dgm:pt modelId="{7680AB52-7D21-484C-94BA-F2C9CE356DF6}" type="pres">
      <dgm:prSet presAssocID="{99BEF93C-E2B1-4D04-8334-23F3F6D22751}" presName="space" presStyleCnt="0"/>
      <dgm:spPr/>
    </dgm:pt>
    <dgm:pt modelId="{3DBD8320-88F0-4C72-AB22-114F5CEE09BB}" type="pres">
      <dgm:prSet presAssocID="{1BF219A2-49EB-40C3-A597-8F413083BE54}" presName="composite" presStyleCnt="0"/>
      <dgm:spPr/>
    </dgm:pt>
    <dgm:pt modelId="{9F253A74-FDBE-4311-8597-EBCF35C47F8B}" type="pres">
      <dgm:prSet presAssocID="{1BF219A2-49EB-40C3-A597-8F413083BE54}" presName="parTx" presStyleLbl="alignNode1" presStyleIdx="2" presStyleCnt="3">
        <dgm:presLayoutVars>
          <dgm:chMax val="0"/>
          <dgm:chPref val="0"/>
          <dgm:bulletEnabled val="1"/>
        </dgm:presLayoutVars>
      </dgm:prSet>
      <dgm:spPr/>
    </dgm:pt>
    <dgm:pt modelId="{745093F9-98AD-4AD0-ACB9-3E96F884A1B6}" type="pres">
      <dgm:prSet presAssocID="{1BF219A2-49EB-40C3-A597-8F413083BE54}" presName="desTx" presStyleLbl="alignAccFollowNode1" presStyleIdx="2" presStyleCnt="3" custScaleY="100000">
        <dgm:presLayoutVars>
          <dgm:bulletEnabled val="1"/>
        </dgm:presLayoutVars>
      </dgm:prSet>
      <dgm:spPr/>
    </dgm:pt>
  </dgm:ptLst>
  <dgm:cxnLst>
    <dgm:cxn modelId="{6C837200-1C8D-49EB-A017-9026CE50516F}" srcId="{EDF2E591-CF44-447F-A9A5-F2531B6B50A9}" destId="{AE5CFB77-ED23-401E-9952-56EAD3174399}" srcOrd="3" destOrd="0" parTransId="{52DEDD37-B4DB-41DF-8AF1-5E2147EAC8AD}" sibTransId="{C52BF5A1-DF8C-4F26-8B0F-1E8935B3463C}"/>
    <dgm:cxn modelId="{67E66424-A3F6-48EF-99C4-B72457CD6D1D}" type="presOf" srcId="{12A4421C-AB7C-4F51-B693-540AA274D16D}" destId="{7913BB59-0ED2-4242-A5C4-1487CC7036A4}" srcOrd="0" destOrd="0" presId="urn:microsoft.com/office/officeart/2005/8/layout/hList1"/>
    <dgm:cxn modelId="{F927FE2A-871B-4EA2-8498-49760881CA09}" srcId="{1BF219A2-49EB-40C3-A597-8F413083BE54}" destId="{F75E89CB-2DEE-4EE1-A0B9-0B650B921F18}" srcOrd="0" destOrd="0" parTransId="{1BA3F9D3-B9B8-4E62-9531-D7BE10A21072}" sibTransId="{00D185F8-06CD-49C1-B4BF-5F51FB4B8FF6}"/>
    <dgm:cxn modelId="{9481CB2B-1F10-48A9-9E34-0477C33374F0}" type="presOf" srcId="{766C263E-A985-4582-A70C-D7857D300A17}" destId="{ABB66F9E-28F1-4E5F-9226-7864C8051B62}" srcOrd="0" destOrd="0" presId="urn:microsoft.com/office/officeart/2005/8/layout/hList1"/>
    <dgm:cxn modelId="{0F530C32-0A7F-459E-9B95-9219A6E58FB3}" type="presOf" srcId="{1BF219A2-49EB-40C3-A597-8F413083BE54}" destId="{9F253A74-FDBE-4311-8597-EBCF35C47F8B}" srcOrd="0" destOrd="0" presId="urn:microsoft.com/office/officeart/2005/8/layout/hList1"/>
    <dgm:cxn modelId="{F5FE193D-E436-4281-8EAB-9D184421B798}" srcId="{EDF2E591-CF44-447F-A9A5-F2531B6B50A9}" destId="{73E647FF-4976-4F70-8AEB-BFE28A5441C8}" srcOrd="0" destOrd="0" parTransId="{EC5ED817-19C1-40A3-BA91-C0E5A6F87B6A}" sibTransId="{48042C3F-E8F3-4ED8-A2E9-CF5377F504D2}"/>
    <dgm:cxn modelId="{7BAF2E5F-4C1F-4BCA-8650-5D2493665BA4}" type="presOf" srcId="{68615EBE-1BDC-4AF7-896D-43FD23743582}" destId="{745093F9-98AD-4AD0-ACB9-3E96F884A1B6}" srcOrd="0" destOrd="1" presId="urn:microsoft.com/office/officeart/2005/8/layout/hList1"/>
    <dgm:cxn modelId="{7EFE136E-6313-4749-BCD5-15ECA05618A9}" type="presOf" srcId="{AE5CFB77-ED23-401E-9952-56EAD3174399}" destId="{A38BFC67-E1F1-49E6-927B-C74A771F6D88}" srcOrd="0" destOrd="4" presId="urn:microsoft.com/office/officeart/2005/8/layout/hList1"/>
    <dgm:cxn modelId="{4CFB0350-4DB9-47FE-85B3-C11E2E491176}" type="presOf" srcId="{8554F650-D64A-4E8D-9FA3-5E0282C0B80F}" destId="{B0700DEC-1B57-4137-BFC9-AAEBBB487649}" srcOrd="0" destOrd="2" presId="urn:microsoft.com/office/officeart/2005/8/layout/hList1"/>
    <dgm:cxn modelId="{185EC554-69D8-4694-A348-95A9FD31AE2F}" type="presOf" srcId="{F655C983-48F9-4106-9B9B-21E51D029F37}" destId="{A38BFC67-E1F1-49E6-927B-C74A771F6D88}" srcOrd="0" destOrd="2" presId="urn:microsoft.com/office/officeart/2005/8/layout/hList1"/>
    <dgm:cxn modelId="{A0185D76-4187-4A48-ABF0-CA96A3C4DE87}" srcId="{54DA1E2B-C3B1-4097-B589-15FD52CA7CFD}" destId="{1BF219A2-49EB-40C3-A597-8F413083BE54}" srcOrd="2" destOrd="0" parTransId="{48D83225-A01F-4C30-B577-1A2B8A3FCF57}" sibTransId="{2C5B382E-B8BA-47A7-BEA5-B6D94386116A}"/>
    <dgm:cxn modelId="{35772C7B-DF25-4996-9DD4-9C990D2CFAA6}" srcId="{766C263E-A985-4582-A70C-D7857D300A17}" destId="{8554F650-D64A-4E8D-9FA3-5E0282C0B80F}" srcOrd="2" destOrd="0" parTransId="{80BE6735-3290-4EEF-83BC-3C428CD8A340}" sibTransId="{E4BFA86E-7B03-4281-8AFA-67504EEF80FC}"/>
    <dgm:cxn modelId="{0A702F7C-EC7E-4F93-B311-38948DEDBA80}" type="presOf" srcId="{372C8227-906B-4A84-8EE3-6188691CB166}" destId="{745093F9-98AD-4AD0-ACB9-3E96F884A1B6}" srcOrd="0" destOrd="2" presId="urn:microsoft.com/office/officeart/2005/8/layout/hList1"/>
    <dgm:cxn modelId="{E8D8DB8B-4E87-4ECC-9DC9-2352CC518DE4}" srcId="{54DA1E2B-C3B1-4097-B589-15FD52CA7CFD}" destId="{12A4421C-AB7C-4F51-B693-540AA274D16D}" srcOrd="0" destOrd="0" parTransId="{11C4ECC5-7CDD-41DB-84BD-0BEF5175A7E7}" sibTransId="{952EBE14-834A-479E-B82F-C6208E4114BC}"/>
    <dgm:cxn modelId="{D11E5B99-AB58-412F-81BC-D6E0EED0713C}" srcId="{EDF2E591-CF44-447F-A9A5-F2531B6B50A9}" destId="{6C16F75F-7FF1-4ECD-BF2F-A2B74AFC26C4}" srcOrd="2" destOrd="0" parTransId="{97E24E38-4AED-44C6-B79B-B1A4286D350B}" sibTransId="{CB0F47B0-1B0A-4560-9E36-F630FBF5F117}"/>
    <dgm:cxn modelId="{54A2429A-29FA-452A-B4A6-D9CAA8D12008}" type="presOf" srcId="{329FFF33-ECAF-4956-8657-F4A73256671B}" destId="{745093F9-98AD-4AD0-ACB9-3E96F884A1B6}" srcOrd="0" destOrd="3" presId="urn:microsoft.com/office/officeart/2005/8/layout/hList1"/>
    <dgm:cxn modelId="{8095BDA0-8B9C-4026-89F2-76485D5DB90A}" type="presOf" srcId="{EDF2E591-CF44-447F-A9A5-F2531B6B50A9}" destId="{A38BFC67-E1F1-49E6-927B-C74A771F6D88}" srcOrd="0" destOrd="0" presId="urn:microsoft.com/office/officeart/2005/8/layout/hList1"/>
    <dgm:cxn modelId="{E7C9EBA1-9E9E-4BAB-80EF-86261EAA3D52}" type="presOf" srcId="{54DA1E2B-C3B1-4097-B589-15FD52CA7CFD}" destId="{42830497-1D3A-49BA-9CAE-19A754414EF2}" srcOrd="0" destOrd="0" presId="urn:microsoft.com/office/officeart/2005/8/layout/hList1"/>
    <dgm:cxn modelId="{593222A6-CB2B-4B37-BDCB-CB057219BB82}" type="presOf" srcId="{D56EFF3B-BE63-4A28-831E-6108311A0F21}" destId="{B0700DEC-1B57-4137-BFC9-AAEBBB487649}" srcOrd="0" destOrd="1" presId="urn:microsoft.com/office/officeart/2005/8/layout/hList1"/>
    <dgm:cxn modelId="{66CD6DA8-3C1F-4A96-A3A8-381107F4BBDA}" srcId="{F75E89CB-2DEE-4EE1-A0B9-0B650B921F18}" destId="{68615EBE-1BDC-4AF7-896D-43FD23743582}" srcOrd="0" destOrd="0" parTransId="{6857D0F2-606B-40E5-8C82-499D689690E6}" sibTransId="{35B23526-2B62-49C4-A8CE-B5EDCCC72EEA}"/>
    <dgm:cxn modelId="{6C1392AF-28E2-4299-BF62-9E13E39BA452}" srcId="{F75E89CB-2DEE-4EE1-A0B9-0B650B921F18}" destId="{372C8227-906B-4A84-8EE3-6188691CB166}" srcOrd="1" destOrd="0" parTransId="{AD8CAB1C-7268-42AC-96ED-DEDF6C8E4B93}" sibTransId="{B849A0A1-FCE0-4021-9ED1-3A5506BE4585}"/>
    <dgm:cxn modelId="{8D62D9B9-8F4C-4BC0-8FAD-CA5784D90A39}" srcId="{54DA1E2B-C3B1-4097-B589-15FD52CA7CFD}" destId="{766C263E-A985-4582-A70C-D7857D300A17}" srcOrd="1" destOrd="0" parTransId="{3958EF26-E416-419B-B20F-8AFF8555AEC0}" sibTransId="{99BEF93C-E2B1-4D04-8334-23F3F6D22751}"/>
    <dgm:cxn modelId="{E9E2B3BE-A6FD-468B-81D1-49044FBA8A30}" srcId="{766C263E-A985-4582-A70C-D7857D300A17}" destId="{87C23048-136D-4831-ADA1-8B356FDAE25B}" srcOrd="0" destOrd="0" parTransId="{C57521AA-BC95-44B8-A39C-54A694793F6B}" sibTransId="{6A43B1C4-E75D-4B84-8C72-5FC7819507D1}"/>
    <dgm:cxn modelId="{6FE4BDC5-9D59-4F3D-AE60-C96940143939}" srcId="{F75E89CB-2DEE-4EE1-A0B9-0B650B921F18}" destId="{329FFF33-ECAF-4956-8657-F4A73256671B}" srcOrd="2" destOrd="0" parTransId="{E9F98C79-C7AD-4B35-BFAC-06DBAC01E35E}" sibTransId="{F7E79294-8BB8-4F39-93FE-671BD182699C}"/>
    <dgm:cxn modelId="{90E9E8D6-7BAA-4E53-BDE4-A177546BBD3C}" srcId="{12A4421C-AB7C-4F51-B693-540AA274D16D}" destId="{EDF2E591-CF44-447F-A9A5-F2531B6B50A9}" srcOrd="0" destOrd="0" parTransId="{4A66B4C0-9217-41E1-9554-8E5DEAB49EC8}" sibTransId="{17A71F80-348A-49B5-849D-D42F903F23ED}"/>
    <dgm:cxn modelId="{E14EA7E0-B328-4463-83DA-DC0735208C70}" type="presOf" srcId="{87D80822-7985-4C28-A272-3E9A2FF3594B}" destId="{745093F9-98AD-4AD0-ACB9-3E96F884A1B6}" srcOrd="0" destOrd="4" presId="urn:microsoft.com/office/officeart/2005/8/layout/hList1"/>
    <dgm:cxn modelId="{FC6014E2-E9D4-4D0A-8BF7-E80D95CC3AD0}" srcId="{EDF2E591-CF44-447F-A9A5-F2531B6B50A9}" destId="{F655C983-48F9-4106-9B9B-21E51D029F37}" srcOrd="1" destOrd="0" parTransId="{6D805A6B-078B-4FB4-926A-59B2A2C7760C}" sibTransId="{975B28BA-85C9-482D-A893-A88B28300D4B}"/>
    <dgm:cxn modelId="{13D4CAE2-00B3-482C-B21A-A5109B5E93C6}" type="presOf" srcId="{73E647FF-4976-4F70-8AEB-BFE28A5441C8}" destId="{A38BFC67-E1F1-49E6-927B-C74A771F6D88}" srcOrd="0" destOrd="1" presId="urn:microsoft.com/office/officeart/2005/8/layout/hList1"/>
    <dgm:cxn modelId="{4081A6E8-2D1A-4CC1-9ED9-F7775E72E1B5}" type="presOf" srcId="{87C23048-136D-4831-ADA1-8B356FDAE25B}" destId="{B0700DEC-1B57-4137-BFC9-AAEBBB487649}" srcOrd="0" destOrd="0" presId="urn:microsoft.com/office/officeart/2005/8/layout/hList1"/>
    <dgm:cxn modelId="{C7E88CF4-9273-40B4-A3CA-BE4ABC464D25}" srcId="{F75E89CB-2DEE-4EE1-A0B9-0B650B921F18}" destId="{87D80822-7985-4C28-A272-3E9A2FF3594B}" srcOrd="3" destOrd="0" parTransId="{177DEE8B-4164-415F-AAB4-6D558898E728}" sibTransId="{70172954-BE22-4F2E-9909-14A51B981490}"/>
    <dgm:cxn modelId="{C0EB19F7-8FE5-41FF-B361-54B3831D0EB7}" type="presOf" srcId="{6C16F75F-7FF1-4ECD-BF2F-A2B74AFC26C4}" destId="{A38BFC67-E1F1-49E6-927B-C74A771F6D88}" srcOrd="0" destOrd="3" presId="urn:microsoft.com/office/officeart/2005/8/layout/hList1"/>
    <dgm:cxn modelId="{C25E77FB-C3CA-4EA6-A571-82DA8E82A0A3}" type="presOf" srcId="{F75E89CB-2DEE-4EE1-A0B9-0B650B921F18}" destId="{745093F9-98AD-4AD0-ACB9-3E96F884A1B6}" srcOrd="0" destOrd="0" presId="urn:microsoft.com/office/officeart/2005/8/layout/hList1"/>
    <dgm:cxn modelId="{C5EB4EFC-1ED0-4561-9A64-7672C6D9B6D4}" srcId="{766C263E-A985-4582-A70C-D7857D300A17}" destId="{D56EFF3B-BE63-4A28-831E-6108311A0F21}" srcOrd="1" destOrd="0" parTransId="{B4358887-D6C2-4EBD-BBD2-FB5F3CCCA26F}" sibTransId="{BBC116E1-76B3-4BF3-82A9-001577DABEC0}"/>
    <dgm:cxn modelId="{C1BFD190-6AC5-4CA0-BEA3-4DEE46BC2A6D}" type="presParOf" srcId="{42830497-1D3A-49BA-9CAE-19A754414EF2}" destId="{7CCC6564-97F1-42EB-9DE6-26A4BEABFE12}" srcOrd="0" destOrd="0" presId="urn:microsoft.com/office/officeart/2005/8/layout/hList1"/>
    <dgm:cxn modelId="{F3C56A30-DD83-4673-B4CC-DDEC9E1FC4BE}" type="presParOf" srcId="{7CCC6564-97F1-42EB-9DE6-26A4BEABFE12}" destId="{7913BB59-0ED2-4242-A5C4-1487CC7036A4}" srcOrd="0" destOrd="0" presId="urn:microsoft.com/office/officeart/2005/8/layout/hList1"/>
    <dgm:cxn modelId="{466FD05B-8C9B-4AD1-B5C7-C278DB2F0EC7}" type="presParOf" srcId="{7CCC6564-97F1-42EB-9DE6-26A4BEABFE12}" destId="{A38BFC67-E1F1-49E6-927B-C74A771F6D88}" srcOrd="1" destOrd="0" presId="urn:microsoft.com/office/officeart/2005/8/layout/hList1"/>
    <dgm:cxn modelId="{8582E216-C57D-46B2-8D41-877CB8780C6E}" type="presParOf" srcId="{42830497-1D3A-49BA-9CAE-19A754414EF2}" destId="{AFB9CECF-AE46-49B6-89CA-0C03BAA69337}" srcOrd="1" destOrd="0" presId="urn:microsoft.com/office/officeart/2005/8/layout/hList1"/>
    <dgm:cxn modelId="{9F5ED42C-6E92-488B-BE3A-5AB2F14ECB47}" type="presParOf" srcId="{42830497-1D3A-49BA-9CAE-19A754414EF2}" destId="{A25A3A5A-EA6C-412B-8774-9BEDC98DEF36}" srcOrd="2" destOrd="0" presId="urn:microsoft.com/office/officeart/2005/8/layout/hList1"/>
    <dgm:cxn modelId="{44153C54-1871-4C2B-BBC7-536C4613AE35}" type="presParOf" srcId="{A25A3A5A-EA6C-412B-8774-9BEDC98DEF36}" destId="{ABB66F9E-28F1-4E5F-9226-7864C8051B62}" srcOrd="0" destOrd="0" presId="urn:microsoft.com/office/officeart/2005/8/layout/hList1"/>
    <dgm:cxn modelId="{211CCF7F-4189-44DD-81B5-29A5CACF14B9}" type="presParOf" srcId="{A25A3A5A-EA6C-412B-8774-9BEDC98DEF36}" destId="{B0700DEC-1B57-4137-BFC9-AAEBBB487649}" srcOrd="1" destOrd="0" presId="urn:microsoft.com/office/officeart/2005/8/layout/hList1"/>
    <dgm:cxn modelId="{91E58387-803F-437F-8D0B-421DD884DB12}" type="presParOf" srcId="{42830497-1D3A-49BA-9CAE-19A754414EF2}" destId="{7680AB52-7D21-484C-94BA-F2C9CE356DF6}" srcOrd="3" destOrd="0" presId="urn:microsoft.com/office/officeart/2005/8/layout/hList1"/>
    <dgm:cxn modelId="{7166ED7F-585F-4834-9A9E-6F6087B67046}" type="presParOf" srcId="{42830497-1D3A-49BA-9CAE-19A754414EF2}" destId="{3DBD8320-88F0-4C72-AB22-114F5CEE09BB}" srcOrd="4" destOrd="0" presId="urn:microsoft.com/office/officeart/2005/8/layout/hList1"/>
    <dgm:cxn modelId="{7E60BF0C-0633-45FC-8F41-D4F3ED76EF15}" type="presParOf" srcId="{3DBD8320-88F0-4C72-AB22-114F5CEE09BB}" destId="{9F253A74-FDBE-4311-8597-EBCF35C47F8B}" srcOrd="0" destOrd="0" presId="urn:microsoft.com/office/officeart/2005/8/layout/hList1"/>
    <dgm:cxn modelId="{47B8C6EB-C634-4DF9-A84E-C70950377A13}" type="presParOf" srcId="{3DBD8320-88F0-4C72-AB22-114F5CEE09BB}" destId="{745093F9-98AD-4AD0-ACB9-3E96F884A1B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D66FE-312B-45D3-830F-5D0D2205E12D}">
      <dsp:nvSpPr>
        <dsp:cNvPr id="0" name=""/>
        <dsp:cNvSpPr/>
      </dsp:nvSpPr>
      <dsp:spPr>
        <a:xfrm>
          <a:off x="2334577" y="1536175"/>
          <a:ext cx="1316721" cy="131672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n-US" sz="3000" kern="1200" dirty="0"/>
            <a:t>Permit</a:t>
          </a:r>
        </a:p>
      </dsp:txBody>
      <dsp:txXfrm>
        <a:off x="2398854" y="1600452"/>
        <a:ext cx="1188167" cy="1188167"/>
      </dsp:txXfrm>
    </dsp:sp>
    <dsp:sp modelId="{2FCEC2AF-5ACC-47BF-A6F8-62C638D8EAC6}">
      <dsp:nvSpPr>
        <dsp:cNvPr id="0" name=""/>
        <dsp:cNvSpPr/>
      </dsp:nvSpPr>
      <dsp:spPr>
        <a:xfrm rot="16200000">
          <a:off x="2750386" y="1293623"/>
          <a:ext cx="485102" cy="0"/>
        </a:xfrm>
        <a:custGeom>
          <a:avLst/>
          <a:gdLst/>
          <a:ahLst/>
          <a:cxnLst/>
          <a:rect l="0" t="0" r="0" b="0"/>
          <a:pathLst>
            <a:path>
              <a:moveTo>
                <a:pt x="0" y="0"/>
              </a:moveTo>
              <a:lnTo>
                <a:pt x="485102"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B9FC50-EDF4-42BB-A715-8DE6888DAC42}">
      <dsp:nvSpPr>
        <dsp:cNvPr id="0" name=""/>
        <dsp:cNvSpPr/>
      </dsp:nvSpPr>
      <dsp:spPr>
        <a:xfrm>
          <a:off x="2374513" y="-168114"/>
          <a:ext cx="1236849" cy="12191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kern="1200" dirty="0"/>
            <a:t>Inspections</a:t>
          </a:r>
        </a:p>
      </dsp:txBody>
      <dsp:txXfrm>
        <a:off x="2434029" y="-108598"/>
        <a:ext cx="1117817" cy="1100155"/>
      </dsp:txXfrm>
    </dsp:sp>
    <dsp:sp modelId="{D6E6DB6E-5646-4357-A8E3-0289B97B3EFC}">
      <dsp:nvSpPr>
        <dsp:cNvPr id="0" name=""/>
        <dsp:cNvSpPr/>
      </dsp:nvSpPr>
      <dsp:spPr>
        <a:xfrm>
          <a:off x="3651298" y="2194535"/>
          <a:ext cx="476271" cy="0"/>
        </a:xfrm>
        <a:custGeom>
          <a:avLst/>
          <a:gdLst/>
          <a:ahLst/>
          <a:cxnLst/>
          <a:rect l="0" t="0" r="0" b="0"/>
          <a:pathLst>
            <a:path>
              <a:moveTo>
                <a:pt x="0" y="0"/>
              </a:moveTo>
              <a:lnTo>
                <a:pt x="476271"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95B7B1-998D-4369-A82C-CB19630D5A29}">
      <dsp:nvSpPr>
        <dsp:cNvPr id="0" name=""/>
        <dsp:cNvSpPr/>
      </dsp:nvSpPr>
      <dsp:spPr>
        <a:xfrm>
          <a:off x="4127570" y="1584942"/>
          <a:ext cx="1236849" cy="12191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n-US" sz="3000" kern="1200" dirty="0"/>
            <a:t>Notes</a:t>
          </a:r>
        </a:p>
      </dsp:txBody>
      <dsp:txXfrm>
        <a:off x="4187086" y="1644458"/>
        <a:ext cx="1117817" cy="1100155"/>
      </dsp:txXfrm>
    </dsp:sp>
    <dsp:sp modelId="{0025F4A2-0FD8-4D6F-B465-A11F067FE47A}">
      <dsp:nvSpPr>
        <dsp:cNvPr id="0" name=""/>
        <dsp:cNvSpPr/>
      </dsp:nvSpPr>
      <dsp:spPr>
        <a:xfrm rot="5400000">
          <a:off x="2750386" y="3095448"/>
          <a:ext cx="485102" cy="0"/>
        </a:xfrm>
        <a:custGeom>
          <a:avLst/>
          <a:gdLst/>
          <a:ahLst/>
          <a:cxnLst/>
          <a:rect l="0" t="0" r="0" b="0"/>
          <a:pathLst>
            <a:path>
              <a:moveTo>
                <a:pt x="0" y="0"/>
              </a:moveTo>
              <a:lnTo>
                <a:pt x="485102"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5835E-1F9E-4F31-8F0F-043F46318E3D}">
      <dsp:nvSpPr>
        <dsp:cNvPr id="0" name=""/>
        <dsp:cNvSpPr/>
      </dsp:nvSpPr>
      <dsp:spPr>
        <a:xfrm>
          <a:off x="2374513" y="3337999"/>
          <a:ext cx="1236849" cy="12191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dirty="0"/>
            <a:t>Plans</a:t>
          </a:r>
        </a:p>
      </dsp:txBody>
      <dsp:txXfrm>
        <a:off x="2434029" y="3397515"/>
        <a:ext cx="1117817" cy="1100155"/>
      </dsp:txXfrm>
    </dsp:sp>
    <dsp:sp modelId="{DD84D789-32F4-40DC-BFB0-50B35AD3C855}">
      <dsp:nvSpPr>
        <dsp:cNvPr id="0" name=""/>
        <dsp:cNvSpPr/>
      </dsp:nvSpPr>
      <dsp:spPr>
        <a:xfrm rot="10800000">
          <a:off x="1858305" y="2194536"/>
          <a:ext cx="476271" cy="0"/>
        </a:xfrm>
        <a:custGeom>
          <a:avLst/>
          <a:gdLst/>
          <a:ahLst/>
          <a:cxnLst/>
          <a:rect l="0" t="0" r="0" b="0"/>
          <a:pathLst>
            <a:path>
              <a:moveTo>
                <a:pt x="0" y="0"/>
              </a:moveTo>
              <a:lnTo>
                <a:pt x="476271"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3B8583-A8DD-4F03-913A-58E0D4BE69D6}">
      <dsp:nvSpPr>
        <dsp:cNvPr id="0" name=""/>
        <dsp:cNvSpPr/>
      </dsp:nvSpPr>
      <dsp:spPr>
        <a:xfrm>
          <a:off x="621456" y="1584942"/>
          <a:ext cx="1236849" cy="12191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t>Building Owners</a:t>
          </a:r>
        </a:p>
      </dsp:txBody>
      <dsp:txXfrm>
        <a:off x="680972" y="1644458"/>
        <a:ext cx="1117817" cy="11001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F354A-5F34-445A-9762-53F04110FE62}">
      <dsp:nvSpPr>
        <dsp:cNvPr id="0" name=""/>
        <dsp:cNvSpPr/>
      </dsp:nvSpPr>
      <dsp:spPr>
        <a:xfrm>
          <a:off x="346738" y="2098"/>
          <a:ext cx="2085032" cy="104251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t>User/Team</a:t>
          </a:r>
        </a:p>
      </dsp:txBody>
      <dsp:txXfrm>
        <a:off x="377272" y="32632"/>
        <a:ext cx="2023964" cy="981448"/>
      </dsp:txXfrm>
    </dsp:sp>
    <dsp:sp modelId="{6E93DF94-920C-40BC-B8A5-74BA35DB5F12}">
      <dsp:nvSpPr>
        <dsp:cNvPr id="0" name=""/>
        <dsp:cNvSpPr/>
      </dsp:nvSpPr>
      <dsp:spPr>
        <a:xfrm>
          <a:off x="555241" y="1044614"/>
          <a:ext cx="208503" cy="781887"/>
        </a:xfrm>
        <a:custGeom>
          <a:avLst/>
          <a:gdLst/>
          <a:ahLst/>
          <a:cxnLst/>
          <a:rect l="0" t="0" r="0" b="0"/>
          <a:pathLst>
            <a:path>
              <a:moveTo>
                <a:pt x="0" y="0"/>
              </a:moveTo>
              <a:lnTo>
                <a:pt x="0" y="781887"/>
              </a:lnTo>
              <a:lnTo>
                <a:pt x="208503" y="78188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54C343-D299-4922-9672-EF1C1A1074FA}">
      <dsp:nvSpPr>
        <dsp:cNvPr id="0" name=""/>
        <dsp:cNvSpPr/>
      </dsp:nvSpPr>
      <dsp:spPr>
        <a:xfrm>
          <a:off x="763745" y="1305243"/>
          <a:ext cx="1668025" cy="104251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All records have an owner</a:t>
          </a:r>
        </a:p>
      </dsp:txBody>
      <dsp:txXfrm>
        <a:off x="794279" y="1335777"/>
        <a:ext cx="1606957" cy="981448"/>
      </dsp:txXfrm>
    </dsp:sp>
    <dsp:sp modelId="{B2AEBF35-BAE2-4BEE-9BB2-9DAEF1DC2F2D}">
      <dsp:nvSpPr>
        <dsp:cNvPr id="0" name=""/>
        <dsp:cNvSpPr/>
      </dsp:nvSpPr>
      <dsp:spPr>
        <a:xfrm>
          <a:off x="555241" y="1044614"/>
          <a:ext cx="208503" cy="2085032"/>
        </a:xfrm>
        <a:custGeom>
          <a:avLst/>
          <a:gdLst/>
          <a:ahLst/>
          <a:cxnLst/>
          <a:rect l="0" t="0" r="0" b="0"/>
          <a:pathLst>
            <a:path>
              <a:moveTo>
                <a:pt x="0" y="0"/>
              </a:moveTo>
              <a:lnTo>
                <a:pt x="0" y="2085032"/>
              </a:lnTo>
              <a:lnTo>
                <a:pt x="208503" y="208503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A1791B-D838-408A-B887-CA652C8A5B22}">
      <dsp:nvSpPr>
        <dsp:cNvPr id="0" name=""/>
        <dsp:cNvSpPr/>
      </dsp:nvSpPr>
      <dsp:spPr>
        <a:xfrm>
          <a:off x="763745" y="2608388"/>
          <a:ext cx="1668025" cy="104251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Supports access levels</a:t>
          </a:r>
        </a:p>
      </dsp:txBody>
      <dsp:txXfrm>
        <a:off x="794279" y="2638922"/>
        <a:ext cx="1606957" cy="981448"/>
      </dsp:txXfrm>
    </dsp:sp>
    <dsp:sp modelId="{BE6469AA-67B8-4E29-ABB1-7DEDC3AE83AC}">
      <dsp:nvSpPr>
        <dsp:cNvPr id="0" name=""/>
        <dsp:cNvSpPr/>
      </dsp:nvSpPr>
      <dsp:spPr>
        <a:xfrm>
          <a:off x="2953029" y="2098"/>
          <a:ext cx="2085032" cy="104251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t>Organization</a:t>
          </a:r>
        </a:p>
      </dsp:txBody>
      <dsp:txXfrm>
        <a:off x="2983563" y="32632"/>
        <a:ext cx="2023964" cy="981448"/>
      </dsp:txXfrm>
    </dsp:sp>
    <dsp:sp modelId="{BF060C3B-AECB-4E16-A3C8-248040D29D8C}">
      <dsp:nvSpPr>
        <dsp:cNvPr id="0" name=""/>
        <dsp:cNvSpPr/>
      </dsp:nvSpPr>
      <dsp:spPr>
        <a:xfrm>
          <a:off x="3161532" y="1044614"/>
          <a:ext cx="208503" cy="781887"/>
        </a:xfrm>
        <a:custGeom>
          <a:avLst/>
          <a:gdLst/>
          <a:ahLst/>
          <a:cxnLst/>
          <a:rect l="0" t="0" r="0" b="0"/>
          <a:pathLst>
            <a:path>
              <a:moveTo>
                <a:pt x="0" y="0"/>
              </a:moveTo>
              <a:lnTo>
                <a:pt x="0" y="781887"/>
              </a:lnTo>
              <a:lnTo>
                <a:pt x="208503" y="78188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976714-39EF-44EA-97F7-C4604DBA8CB5}">
      <dsp:nvSpPr>
        <dsp:cNvPr id="0" name=""/>
        <dsp:cNvSpPr/>
      </dsp:nvSpPr>
      <dsp:spPr>
        <a:xfrm>
          <a:off x="3370035" y="1305243"/>
          <a:ext cx="1668025" cy="104251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Record owned by organization</a:t>
          </a:r>
        </a:p>
      </dsp:txBody>
      <dsp:txXfrm>
        <a:off x="3400569" y="1335777"/>
        <a:ext cx="1606957" cy="981448"/>
      </dsp:txXfrm>
    </dsp:sp>
    <dsp:sp modelId="{503F4783-78F7-4565-8CC4-C9A957FC0978}">
      <dsp:nvSpPr>
        <dsp:cNvPr id="0" name=""/>
        <dsp:cNvSpPr/>
      </dsp:nvSpPr>
      <dsp:spPr>
        <a:xfrm>
          <a:off x="3161532" y="1044614"/>
          <a:ext cx="208503" cy="2085032"/>
        </a:xfrm>
        <a:custGeom>
          <a:avLst/>
          <a:gdLst/>
          <a:ahLst/>
          <a:cxnLst/>
          <a:rect l="0" t="0" r="0" b="0"/>
          <a:pathLst>
            <a:path>
              <a:moveTo>
                <a:pt x="0" y="0"/>
              </a:moveTo>
              <a:lnTo>
                <a:pt x="0" y="2085032"/>
              </a:lnTo>
              <a:lnTo>
                <a:pt x="208503" y="208503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232B78-AB8F-45E2-B912-99C7BD1B8E37}">
      <dsp:nvSpPr>
        <dsp:cNvPr id="0" name=""/>
        <dsp:cNvSpPr/>
      </dsp:nvSpPr>
      <dsp:spPr>
        <a:xfrm>
          <a:off x="3370035" y="2608388"/>
          <a:ext cx="1668025" cy="104251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All or nothing access</a:t>
          </a:r>
        </a:p>
      </dsp:txBody>
      <dsp:txXfrm>
        <a:off x="3400569" y="2638922"/>
        <a:ext cx="1606957" cy="9814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9FAFD-6218-4FD2-A9E5-420838372BF9}">
      <dsp:nvSpPr>
        <dsp:cNvPr id="0" name=""/>
        <dsp:cNvSpPr/>
      </dsp:nvSpPr>
      <dsp:spPr>
        <a:xfrm>
          <a:off x="49" y="92028"/>
          <a:ext cx="4750110" cy="720000"/>
        </a:xfrm>
        <a:prstGeom prst="rect">
          <a:avLst/>
        </a:prstGeom>
        <a:solidFill>
          <a:srgbClr val="0071BC"/>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ln>
                <a:solidFill>
                  <a:schemeClr val="bg1"/>
                </a:solidFill>
              </a:ln>
              <a:solidFill>
                <a:schemeClr val="bg1"/>
              </a:solidFill>
            </a:rPr>
            <a:t>Option sets</a:t>
          </a:r>
        </a:p>
      </dsp:txBody>
      <dsp:txXfrm>
        <a:off x="49" y="92028"/>
        <a:ext cx="4750110" cy="720000"/>
      </dsp:txXfrm>
    </dsp:sp>
    <dsp:sp modelId="{104BA51D-BF35-4374-8B01-4064AB475DC2}">
      <dsp:nvSpPr>
        <dsp:cNvPr id="0" name=""/>
        <dsp:cNvSpPr/>
      </dsp:nvSpPr>
      <dsp:spPr>
        <a:xfrm>
          <a:off x="49" y="812028"/>
          <a:ext cx="4750110" cy="3431250"/>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Font typeface="Wingdings" panose="05000000000000000000" pitchFamily="2" charset="2"/>
            <a:buChar char="§"/>
          </a:pPr>
          <a:r>
            <a:rPr lang="en-US" sz="2500" kern="1200" dirty="0"/>
            <a:t>Only stores label and value</a:t>
          </a:r>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a:t>Localization built-in</a:t>
          </a:r>
          <a:endParaRPr lang="en-US" sz="2500" kern="1200" dirty="0"/>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a:t>Filtered by developer script</a:t>
          </a:r>
          <a:endParaRPr lang="en-US" sz="2500" kern="1200" dirty="0"/>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dirty="0"/>
            <a:t>Treated as solution component</a:t>
          </a:r>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a:t>No built-in way to retire</a:t>
          </a:r>
          <a:endParaRPr lang="en-US" sz="2500" kern="1200" dirty="0"/>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a:t>UX works to about 400 items</a:t>
          </a:r>
          <a:endParaRPr lang="en-US" sz="2500" kern="1200" dirty="0"/>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dirty="0"/>
            <a:t>Stores as whole number</a:t>
          </a:r>
        </a:p>
      </dsp:txBody>
      <dsp:txXfrm>
        <a:off x="49" y="812028"/>
        <a:ext cx="4750110" cy="3431250"/>
      </dsp:txXfrm>
    </dsp:sp>
    <dsp:sp modelId="{D706CF35-B058-46E6-B4EF-AD64053E4D9E}">
      <dsp:nvSpPr>
        <dsp:cNvPr id="0" name=""/>
        <dsp:cNvSpPr/>
      </dsp:nvSpPr>
      <dsp:spPr>
        <a:xfrm>
          <a:off x="5415175" y="92028"/>
          <a:ext cx="4750110" cy="720000"/>
        </a:xfrm>
        <a:prstGeom prst="rect">
          <a:avLst/>
        </a:prstGeom>
        <a:solidFill>
          <a:srgbClr val="0071BC"/>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ln>
                <a:solidFill>
                  <a:schemeClr val="bg1"/>
                </a:solidFill>
              </a:ln>
              <a:solidFill>
                <a:schemeClr val="bg1"/>
              </a:solidFill>
            </a:rPr>
            <a:t>Lookups</a:t>
          </a:r>
        </a:p>
      </dsp:txBody>
      <dsp:txXfrm>
        <a:off x="5415175" y="92028"/>
        <a:ext cx="4750110" cy="720000"/>
      </dsp:txXfrm>
    </dsp:sp>
    <dsp:sp modelId="{BB634FF9-9BE3-41D6-92AA-3D6A53541F1B}">
      <dsp:nvSpPr>
        <dsp:cNvPr id="0" name=""/>
        <dsp:cNvSpPr/>
      </dsp:nvSpPr>
      <dsp:spPr>
        <a:xfrm>
          <a:off x="5415175" y="812028"/>
          <a:ext cx="4750110" cy="3431250"/>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Font typeface="Wingdings" panose="05000000000000000000" pitchFamily="2" charset="2"/>
            <a:buChar char="§"/>
          </a:pPr>
          <a:r>
            <a:rPr lang="en-US" sz="2500" kern="1200"/>
            <a:t>Can store other data</a:t>
          </a:r>
          <a:endParaRPr lang="en-US" sz="2500" kern="1200" dirty="0"/>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a:t>You build localization</a:t>
          </a:r>
          <a:endParaRPr lang="en-US" sz="2500" kern="1200" dirty="0"/>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dirty="0"/>
            <a:t>Filter by views and security</a:t>
          </a:r>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a:t>Treated as reference data</a:t>
          </a:r>
          <a:endParaRPr lang="en-US" sz="2500" kern="1200" dirty="0"/>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dirty="0"/>
            <a:t>Supports inactive state</a:t>
          </a:r>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a:t>UX scales to lots of items</a:t>
          </a:r>
          <a:endParaRPr lang="en-US" sz="2500" kern="1200" dirty="0"/>
        </a:p>
        <a:p>
          <a:pPr marL="228600" lvl="1" indent="-228600" algn="l" defTabSz="1111250">
            <a:lnSpc>
              <a:spcPct val="90000"/>
            </a:lnSpc>
            <a:spcBef>
              <a:spcPct val="0"/>
            </a:spcBef>
            <a:spcAft>
              <a:spcPct val="15000"/>
            </a:spcAft>
            <a:buFont typeface="Wingdings" panose="05000000000000000000" pitchFamily="2" charset="2"/>
            <a:buChar char="§"/>
          </a:pPr>
          <a:r>
            <a:rPr lang="en-US" sz="2500" kern="1200" dirty="0"/>
            <a:t>Stores as entity reference</a:t>
          </a:r>
        </a:p>
      </dsp:txBody>
      <dsp:txXfrm>
        <a:off x="5415175" y="812028"/>
        <a:ext cx="4750110" cy="3431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680D0-6202-454F-AF33-008FA1CC78A7}">
      <dsp:nvSpPr>
        <dsp:cNvPr id="0" name=""/>
        <dsp:cNvSpPr/>
      </dsp:nvSpPr>
      <dsp:spPr>
        <a:xfrm>
          <a:off x="48" y="144956"/>
          <a:ext cx="4614683" cy="691200"/>
        </a:xfrm>
        <a:prstGeom prst="rect">
          <a:avLst/>
        </a:prstGeom>
        <a:solidFill>
          <a:srgbClr val="0071BC"/>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AU" sz="2400" kern="1200" dirty="0">
              <a:ln>
                <a:solidFill>
                  <a:schemeClr val="bg1"/>
                </a:solidFill>
              </a:ln>
              <a:solidFill>
                <a:schemeClr val="bg1"/>
              </a:solidFill>
            </a:rPr>
            <a:t>Calculated</a:t>
          </a:r>
        </a:p>
      </dsp:txBody>
      <dsp:txXfrm>
        <a:off x="48" y="144956"/>
        <a:ext cx="4614683" cy="691200"/>
      </dsp:txXfrm>
    </dsp:sp>
    <dsp:sp modelId="{A0456B0A-7701-4019-A13F-87272CFE0B86}">
      <dsp:nvSpPr>
        <dsp:cNvPr id="0" name=""/>
        <dsp:cNvSpPr/>
      </dsp:nvSpPr>
      <dsp:spPr>
        <a:xfrm>
          <a:off x="48" y="836156"/>
          <a:ext cx="4614683" cy="3545167"/>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GB" sz="2400" kern="1200"/>
            <a:t>Calculated on retrieve of record</a:t>
          </a:r>
          <a:endParaRPr lang="en-AU" sz="2400" kern="1200"/>
        </a:p>
        <a:p>
          <a:pPr marL="228600" lvl="1" indent="-228600" algn="l" defTabSz="1066800">
            <a:lnSpc>
              <a:spcPct val="90000"/>
            </a:lnSpc>
            <a:spcBef>
              <a:spcPct val="0"/>
            </a:spcBef>
            <a:spcAft>
              <a:spcPct val="15000"/>
            </a:spcAft>
            <a:buChar char="•"/>
          </a:pPr>
          <a:r>
            <a:rPr lang="en-AU" sz="2400" kern="1200"/>
            <a:t>Read only field</a:t>
          </a:r>
        </a:p>
        <a:p>
          <a:pPr marL="228600" lvl="1" indent="-228600" algn="l" defTabSz="1066800">
            <a:lnSpc>
              <a:spcPct val="90000"/>
            </a:lnSpc>
            <a:spcBef>
              <a:spcPct val="0"/>
            </a:spcBef>
            <a:spcAft>
              <a:spcPct val="15000"/>
            </a:spcAft>
            <a:buChar char="•"/>
          </a:pPr>
          <a:r>
            <a:rPr lang="en-GB" sz="2400" kern="1200"/>
            <a:t>Record fields and parent fields</a:t>
          </a:r>
          <a:endParaRPr lang="en-AU" sz="2400" kern="1200"/>
        </a:p>
        <a:p>
          <a:pPr marL="228600" lvl="1" indent="-228600" algn="l" defTabSz="1066800">
            <a:lnSpc>
              <a:spcPct val="90000"/>
            </a:lnSpc>
            <a:spcBef>
              <a:spcPct val="0"/>
            </a:spcBef>
            <a:spcAft>
              <a:spcPct val="15000"/>
            </a:spcAft>
            <a:buChar char="•"/>
          </a:pPr>
          <a:r>
            <a:rPr lang="en-GB" sz="2400" kern="1200"/>
            <a:t>Can include rollup fields in calculation</a:t>
          </a:r>
          <a:endParaRPr lang="en-AU" sz="2400" kern="1200"/>
        </a:p>
        <a:p>
          <a:pPr marL="228600" lvl="1" indent="-228600" algn="l" defTabSz="1066800">
            <a:lnSpc>
              <a:spcPct val="90000"/>
            </a:lnSpc>
            <a:spcBef>
              <a:spcPct val="0"/>
            </a:spcBef>
            <a:spcAft>
              <a:spcPct val="15000"/>
            </a:spcAft>
            <a:buChar char="•"/>
          </a:pPr>
          <a:r>
            <a:rPr lang="en-AU" sz="2400" kern="1200" dirty="0"/>
            <a:t>No OOB calculated fields</a:t>
          </a:r>
        </a:p>
      </dsp:txBody>
      <dsp:txXfrm>
        <a:off x="48" y="836156"/>
        <a:ext cx="4614683" cy="3545167"/>
      </dsp:txXfrm>
    </dsp:sp>
    <dsp:sp modelId="{6E219D54-5933-409B-98E3-BCA72515300B}">
      <dsp:nvSpPr>
        <dsp:cNvPr id="0" name=""/>
        <dsp:cNvSpPr/>
      </dsp:nvSpPr>
      <dsp:spPr>
        <a:xfrm>
          <a:off x="5260787" y="144956"/>
          <a:ext cx="4614683" cy="691200"/>
        </a:xfrm>
        <a:prstGeom prst="rect">
          <a:avLst/>
        </a:prstGeom>
        <a:solidFill>
          <a:srgbClr val="0071BC"/>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AU" sz="2400" kern="1200">
              <a:ln>
                <a:solidFill>
                  <a:schemeClr val="bg1"/>
                </a:solidFill>
              </a:ln>
              <a:solidFill>
                <a:schemeClr val="bg1"/>
              </a:solidFill>
            </a:rPr>
            <a:t>Rollup</a:t>
          </a:r>
        </a:p>
      </dsp:txBody>
      <dsp:txXfrm>
        <a:off x="5260787" y="144956"/>
        <a:ext cx="4614683" cy="691200"/>
      </dsp:txXfrm>
    </dsp:sp>
    <dsp:sp modelId="{82565054-CA57-4009-97D4-A8453A66403A}">
      <dsp:nvSpPr>
        <dsp:cNvPr id="0" name=""/>
        <dsp:cNvSpPr/>
      </dsp:nvSpPr>
      <dsp:spPr>
        <a:xfrm>
          <a:off x="5260787" y="836156"/>
          <a:ext cx="4614683" cy="3545167"/>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GB" sz="2400" kern="1200"/>
            <a:t>Value stored on record, scheduled update/on-demand</a:t>
          </a:r>
          <a:endParaRPr lang="en-AU" sz="2400" kern="1200"/>
        </a:p>
        <a:p>
          <a:pPr marL="228600" lvl="1" indent="-228600" algn="l" defTabSz="1066800">
            <a:lnSpc>
              <a:spcPct val="90000"/>
            </a:lnSpc>
            <a:spcBef>
              <a:spcPct val="0"/>
            </a:spcBef>
            <a:spcAft>
              <a:spcPct val="15000"/>
            </a:spcAft>
            <a:buChar char="•"/>
          </a:pPr>
          <a:r>
            <a:rPr lang="en-AU" sz="2400" kern="1200"/>
            <a:t>Read only field</a:t>
          </a:r>
        </a:p>
        <a:p>
          <a:pPr marL="228600" lvl="1" indent="-228600" algn="l" defTabSz="1066800">
            <a:lnSpc>
              <a:spcPct val="90000"/>
            </a:lnSpc>
            <a:spcBef>
              <a:spcPct val="0"/>
            </a:spcBef>
            <a:spcAft>
              <a:spcPct val="15000"/>
            </a:spcAft>
            <a:buChar char="•"/>
          </a:pPr>
          <a:r>
            <a:rPr lang="en-GB" sz="2400" kern="1200"/>
            <a:t>1:N only, fields on child records</a:t>
          </a:r>
          <a:endParaRPr lang="en-AU" sz="2400" kern="1200"/>
        </a:p>
        <a:p>
          <a:pPr marL="228600" lvl="1" indent="-228600" algn="l" defTabSz="1066800">
            <a:lnSpc>
              <a:spcPct val="90000"/>
            </a:lnSpc>
            <a:spcBef>
              <a:spcPct val="0"/>
            </a:spcBef>
            <a:spcAft>
              <a:spcPct val="15000"/>
            </a:spcAft>
            <a:buChar char="•"/>
          </a:pPr>
          <a:r>
            <a:rPr lang="en-AU" sz="2400" kern="1200"/>
            <a:t>Can rollup calculated fields</a:t>
          </a:r>
        </a:p>
        <a:p>
          <a:pPr marL="228600" lvl="1" indent="-228600" algn="l" defTabSz="1066800">
            <a:lnSpc>
              <a:spcPct val="90000"/>
            </a:lnSpc>
            <a:spcBef>
              <a:spcPct val="0"/>
            </a:spcBef>
            <a:spcAft>
              <a:spcPct val="15000"/>
            </a:spcAft>
            <a:buChar char="•"/>
          </a:pPr>
          <a:r>
            <a:rPr lang="en-GB" sz="2400" kern="1200"/>
            <a:t>Can use hierarchy of related records</a:t>
          </a:r>
          <a:endParaRPr lang="en-AU" sz="2400" kern="1200"/>
        </a:p>
        <a:p>
          <a:pPr marL="228600" lvl="1" indent="-228600" algn="l" defTabSz="1066800">
            <a:lnSpc>
              <a:spcPct val="90000"/>
            </a:lnSpc>
            <a:spcBef>
              <a:spcPct val="0"/>
            </a:spcBef>
            <a:spcAft>
              <a:spcPct val="15000"/>
            </a:spcAft>
            <a:buChar char="•"/>
          </a:pPr>
          <a:r>
            <a:rPr lang="en-GB" sz="2400" kern="1200"/>
            <a:t>Can filter across related entities</a:t>
          </a:r>
          <a:endParaRPr lang="en-AU" sz="2400" kern="1200"/>
        </a:p>
      </dsp:txBody>
      <dsp:txXfrm>
        <a:off x="5260787" y="836156"/>
        <a:ext cx="4614683" cy="35451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85227-FF56-4A59-9DB4-28FBD1A773D7}">
      <dsp:nvSpPr>
        <dsp:cNvPr id="0" name=""/>
        <dsp:cNvSpPr/>
      </dsp:nvSpPr>
      <dsp:spPr>
        <a:xfrm>
          <a:off x="2765" y="659792"/>
          <a:ext cx="2461679" cy="984671"/>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Build the Data Model</a:t>
          </a:r>
        </a:p>
      </dsp:txBody>
      <dsp:txXfrm>
        <a:off x="495101" y="659792"/>
        <a:ext cx="1477008" cy="984671"/>
      </dsp:txXfrm>
    </dsp:sp>
    <dsp:sp modelId="{24E80361-DA83-4089-92BA-A8594984FA47}">
      <dsp:nvSpPr>
        <dsp:cNvPr id="0" name=""/>
        <dsp:cNvSpPr/>
      </dsp:nvSpPr>
      <dsp:spPr>
        <a:xfrm>
          <a:off x="2218277" y="659792"/>
          <a:ext cx="2461679" cy="984671"/>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Create Forms, Views and Dashboards</a:t>
          </a:r>
        </a:p>
      </dsp:txBody>
      <dsp:txXfrm>
        <a:off x="2710613" y="659792"/>
        <a:ext cx="1477008" cy="984671"/>
      </dsp:txXfrm>
    </dsp:sp>
    <dsp:sp modelId="{15FBC538-E435-425B-97E6-E5B49EE15F5A}">
      <dsp:nvSpPr>
        <dsp:cNvPr id="0" name=""/>
        <dsp:cNvSpPr/>
      </dsp:nvSpPr>
      <dsp:spPr>
        <a:xfrm>
          <a:off x="4433789" y="659792"/>
          <a:ext cx="2461679" cy="984671"/>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Build Business Rules</a:t>
          </a:r>
        </a:p>
      </dsp:txBody>
      <dsp:txXfrm>
        <a:off x="4926125" y="659792"/>
        <a:ext cx="1477008" cy="984671"/>
      </dsp:txXfrm>
    </dsp:sp>
    <dsp:sp modelId="{E489F167-B768-4734-ACF6-E1C02370115D}">
      <dsp:nvSpPr>
        <dsp:cNvPr id="0" name=""/>
        <dsp:cNvSpPr/>
      </dsp:nvSpPr>
      <dsp:spPr>
        <a:xfrm>
          <a:off x="6649301" y="659792"/>
          <a:ext cx="2461679" cy="984671"/>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Build Process Flows</a:t>
          </a:r>
        </a:p>
      </dsp:txBody>
      <dsp:txXfrm>
        <a:off x="7141637" y="659792"/>
        <a:ext cx="1477008" cy="984671"/>
      </dsp:txXfrm>
    </dsp:sp>
    <dsp:sp modelId="{1EEB4B0F-E221-4CFF-A77C-D5C3D69AB1C2}">
      <dsp:nvSpPr>
        <dsp:cNvPr id="0" name=""/>
        <dsp:cNvSpPr/>
      </dsp:nvSpPr>
      <dsp:spPr>
        <a:xfrm>
          <a:off x="8864813" y="659792"/>
          <a:ext cx="2461679" cy="984671"/>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Compose the App</a:t>
          </a:r>
        </a:p>
      </dsp:txBody>
      <dsp:txXfrm>
        <a:off x="9357149" y="659792"/>
        <a:ext cx="1477008" cy="9846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D66FE-312B-45D3-830F-5D0D2205E12D}">
      <dsp:nvSpPr>
        <dsp:cNvPr id="0" name=""/>
        <dsp:cNvSpPr/>
      </dsp:nvSpPr>
      <dsp:spPr>
        <a:xfrm>
          <a:off x="642583" y="628874"/>
          <a:ext cx="539035" cy="539035"/>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t>Permit</a:t>
          </a:r>
        </a:p>
      </dsp:txBody>
      <dsp:txXfrm>
        <a:off x="668897" y="655188"/>
        <a:ext cx="486407" cy="486407"/>
      </dsp:txXfrm>
    </dsp:sp>
    <dsp:sp modelId="{2FCEC2AF-5ACC-47BF-A6F8-62C638D8EAC6}">
      <dsp:nvSpPr>
        <dsp:cNvPr id="0" name=""/>
        <dsp:cNvSpPr/>
      </dsp:nvSpPr>
      <dsp:spPr>
        <a:xfrm rot="16200000">
          <a:off x="812806" y="529579"/>
          <a:ext cx="198589" cy="0"/>
        </a:xfrm>
        <a:custGeom>
          <a:avLst/>
          <a:gdLst/>
          <a:ahLst/>
          <a:cxnLst/>
          <a:rect l="0" t="0" r="0" b="0"/>
          <a:pathLst>
            <a:path>
              <a:moveTo>
                <a:pt x="0" y="0"/>
              </a:moveTo>
              <a:lnTo>
                <a:pt x="19858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B9FC50-EDF4-42BB-A715-8DE6888DAC42}">
      <dsp:nvSpPr>
        <dsp:cNvPr id="0" name=""/>
        <dsp:cNvSpPr/>
      </dsp:nvSpPr>
      <dsp:spPr>
        <a:xfrm>
          <a:off x="658932" y="-68822"/>
          <a:ext cx="506337" cy="499107"/>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311150">
            <a:lnSpc>
              <a:spcPct val="90000"/>
            </a:lnSpc>
            <a:spcBef>
              <a:spcPct val="0"/>
            </a:spcBef>
            <a:spcAft>
              <a:spcPct val="35000"/>
            </a:spcAft>
            <a:buNone/>
          </a:pPr>
          <a:r>
            <a:rPr lang="en-US" sz="700" kern="1200" dirty="0"/>
            <a:t>Inspections</a:t>
          </a:r>
        </a:p>
      </dsp:txBody>
      <dsp:txXfrm>
        <a:off x="683296" y="-44458"/>
        <a:ext cx="457609" cy="450379"/>
      </dsp:txXfrm>
    </dsp:sp>
    <dsp:sp modelId="{D6E6DB6E-5646-4357-A8E3-0289B97B3EFC}">
      <dsp:nvSpPr>
        <dsp:cNvPr id="0" name=""/>
        <dsp:cNvSpPr/>
      </dsp:nvSpPr>
      <dsp:spPr>
        <a:xfrm>
          <a:off x="1181619" y="898391"/>
          <a:ext cx="194974" cy="0"/>
        </a:xfrm>
        <a:custGeom>
          <a:avLst/>
          <a:gdLst/>
          <a:ahLst/>
          <a:cxnLst/>
          <a:rect l="0" t="0" r="0" b="0"/>
          <a:pathLst>
            <a:path>
              <a:moveTo>
                <a:pt x="0" y="0"/>
              </a:moveTo>
              <a:lnTo>
                <a:pt x="19497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95B7B1-998D-4369-A82C-CB19630D5A29}">
      <dsp:nvSpPr>
        <dsp:cNvPr id="0" name=""/>
        <dsp:cNvSpPr/>
      </dsp:nvSpPr>
      <dsp:spPr>
        <a:xfrm>
          <a:off x="1376593" y="648838"/>
          <a:ext cx="506337" cy="499107"/>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t>Notes</a:t>
          </a:r>
        </a:p>
      </dsp:txBody>
      <dsp:txXfrm>
        <a:off x="1400957" y="673202"/>
        <a:ext cx="457609" cy="450379"/>
      </dsp:txXfrm>
    </dsp:sp>
    <dsp:sp modelId="{0025F4A2-0FD8-4D6F-B465-A11F067FE47A}">
      <dsp:nvSpPr>
        <dsp:cNvPr id="0" name=""/>
        <dsp:cNvSpPr/>
      </dsp:nvSpPr>
      <dsp:spPr>
        <a:xfrm rot="5400000">
          <a:off x="812806" y="1267204"/>
          <a:ext cx="198589" cy="0"/>
        </a:xfrm>
        <a:custGeom>
          <a:avLst/>
          <a:gdLst/>
          <a:ahLst/>
          <a:cxnLst/>
          <a:rect l="0" t="0" r="0" b="0"/>
          <a:pathLst>
            <a:path>
              <a:moveTo>
                <a:pt x="0" y="0"/>
              </a:moveTo>
              <a:lnTo>
                <a:pt x="19858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5835E-1F9E-4F31-8F0F-043F46318E3D}">
      <dsp:nvSpPr>
        <dsp:cNvPr id="0" name=""/>
        <dsp:cNvSpPr/>
      </dsp:nvSpPr>
      <dsp:spPr>
        <a:xfrm>
          <a:off x="658932" y="1366499"/>
          <a:ext cx="506337" cy="499107"/>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t>Plans</a:t>
          </a:r>
        </a:p>
      </dsp:txBody>
      <dsp:txXfrm>
        <a:off x="683296" y="1390863"/>
        <a:ext cx="457609" cy="450379"/>
      </dsp:txXfrm>
    </dsp:sp>
    <dsp:sp modelId="{DD84D789-32F4-40DC-BFB0-50B35AD3C855}">
      <dsp:nvSpPr>
        <dsp:cNvPr id="0" name=""/>
        <dsp:cNvSpPr/>
      </dsp:nvSpPr>
      <dsp:spPr>
        <a:xfrm rot="10800000">
          <a:off x="447609" y="898392"/>
          <a:ext cx="194974" cy="0"/>
        </a:xfrm>
        <a:custGeom>
          <a:avLst/>
          <a:gdLst/>
          <a:ahLst/>
          <a:cxnLst/>
          <a:rect l="0" t="0" r="0" b="0"/>
          <a:pathLst>
            <a:path>
              <a:moveTo>
                <a:pt x="0" y="0"/>
              </a:moveTo>
              <a:lnTo>
                <a:pt x="19497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3B8583-A8DD-4F03-913A-58E0D4BE69D6}">
      <dsp:nvSpPr>
        <dsp:cNvPr id="0" name=""/>
        <dsp:cNvSpPr/>
      </dsp:nvSpPr>
      <dsp:spPr>
        <a:xfrm>
          <a:off x="-58727" y="648838"/>
          <a:ext cx="506337" cy="499107"/>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en-US" sz="900" kern="1200" dirty="0"/>
            <a:t>Building Owners</a:t>
          </a:r>
        </a:p>
      </dsp:txBody>
      <dsp:txXfrm>
        <a:off x="-34363" y="673202"/>
        <a:ext cx="457609" cy="4503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3BB59-0ED2-4242-A5C4-1487CC7036A4}">
      <dsp:nvSpPr>
        <dsp:cNvPr id="0" name=""/>
        <dsp:cNvSpPr/>
      </dsp:nvSpPr>
      <dsp:spPr>
        <a:xfrm>
          <a:off x="1925" y="265219"/>
          <a:ext cx="1877298" cy="750919"/>
        </a:xfrm>
        <a:prstGeom prst="rect">
          <a:avLst/>
        </a:prstGeom>
        <a:solidFill>
          <a:srgbClr val="0078D4"/>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gradFill>
                <a:gsLst>
                  <a:gs pos="40075">
                    <a:srgbClr val="FFFFFF"/>
                  </a:gs>
                  <a:gs pos="30000">
                    <a:srgbClr val="FFFFFF"/>
                  </a:gs>
                </a:gsLst>
                <a:lin ang="5400000" scaled="0"/>
              </a:gradFill>
              <a:latin typeface="+mn-lt"/>
              <a:ea typeface="+mn-ea"/>
              <a:cs typeface="+mn-cs"/>
            </a:rPr>
            <a:t>Manifest File</a:t>
          </a:r>
        </a:p>
      </dsp:txBody>
      <dsp:txXfrm>
        <a:off x="1925" y="265219"/>
        <a:ext cx="1877298" cy="750919"/>
      </dsp:txXfrm>
    </dsp:sp>
    <dsp:sp modelId="{A38BFC67-E1F1-49E6-927B-C74A771F6D88}">
      <dsp:nvSpPr>
        <dsp:cNvPr id="0" name=""/>
        <dsp:cNvSpPr/>
      </dsp:nvSpPr>
      <dsp:spPr>
        <a:xfrm>
          <a:off x="1925" y="1016138"/>
          <a:ext cx="1877298" cy="2854800"/>
        </a:xfrm>
        <a:prstGeom prst="rect">
          <a:avLst/>
        </a:prstGeom>
        <a:solidFill>
          <a:srgbClr val="0078D4"/>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None/>
          </a:pPr>
          <a:r>
            <a:rPr lang="en-US" sz="1600" kern="1200" spc="0" baseline="0" dirty="0">
              <a:gradFill>
                <a:gsLst>
                  <a:gs pos="1250">
                    <a:schemeClr val="tx1"/>
                  </a:gs>
                  <a:gs pos="100000">
                    <a:schemeClr val="tx1"/>
                  </a:gs>
                </a:gsLst>
                <a:lin ang="5400000" scaled="0"/>
              </a:gradFill>
              <a:latin typeface="+mn-lt"/>
              <a:ea typeface="+mn-ea"/>
              <a:cs typeface="+mn-cs"/>
            </a:rPr>
            <a:t>Control definition</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Name</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Version</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Properties </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Resource files</a:t>
          </a:r>
        </a:p>
      </dsp:txBody>
      <dsp:txXfrm>
        <a:off x="1925" y="1016138"/>
        <a:ext cx="1877298" cy="2854800"/>
      </dsp:txXfrm>
    </dsp:sp>
    <dsp:sp modelId="{ABB66F9E-28F1-4E5F-9226-7864C8051B62}">
      <dsp:nvSpPr>
        <dsp:cNvPr id="0" name=""/>
        <dsp:cNvSpPr/>
      </dsp:nvSpPr>
      <dsp:spPr>
        <a:xfrm>
          <a:off x="2142046" y="265219"/>
          <a:ext cx="1877298" cy="750919"/>
        </a:xfrm>
        <a:prstGeom prst="rect">
          <a:avLst/>
        </a:prstGeom>
        <a:solidFill>
          <a:srgbClr val="002050"/>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gradFill>
                <a:gsLst>
                  <a:gs pos="40075">
                    <a:srgbClr val="FFFFFF"/>
                  </a:gs>
                  <a:gs pos="30000">
                    <a:srgbClr val="FFFFFF"/>
                  </a:gs>
                </a:gsLst>
                <a:lin ang="5400000" scaled="0"/>
              </a:gradFill>
              <a:latin typeface="+mn-lt"/>
              <a:ea typeface="+mn-ea"/>
              <a:cs typeface="+mn-cs"/>
            </a:rPr>
            <a:t>Component Implementation</a:t>
          </a:r>
        </a:p>
      </dsp:txBody>
      <dsp:txXfrm>
        <a:off x="2142046" y="265219"/>
        <a:ext cx="1877298" cy="750919"/>
      </dsp:txXfrm>
    </dsp:sp>
    <dsp:sp modelId="{B0700DEC-1B57-4137-BFC9-AAEBBB487649}">
      <dsp:nvSpPr>
        <dsp:cNvPr id="0" name=""/>
        <dsp:cNvSpPr/>
      </dsp:nvSpPr>
      <dsp:spPr>
        <a:xfrm>
          <a:off x="2142046" y="1016138"/>
          <a:ext cx="1877298" cy="2854800"/>
        </a:xfrm>
        <a:prstGeom prst="rect">
          <a:avLst/>
        </a:prstGeom>
        <a:solidFill>
          <a:srgbClr val="002050"/>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None/>
          </a:pPr>
          <a:r>
            <a:rPr lang="en-US" sz="1600" kern="1200" spc="0" baseline="0" dirty="0">
              <a:gradFill>
                <a:gsLst>
                  <a:gs pos="1250">
                    <a:schemeClr val="tx1"/>
                  </a:gs>
                  <a:gs pos="100000">
                    <a:schemeClr val="tx1"/>
                  </a:gs>
                </a:gsLst>
                <a:lin ang="5400000" scaled="0"/>
              </a:gradFill>
              <a:latin typeface="+mn-lt"/>
              <a:ea typeface="+mn-ea"/>
              <a:cs typeface="+mn-cs"/>
            </a:rPr>
            <a:t>Typescript or JavaScript</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User interface</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Functionality</a:t>
          </a:r>
        </a:p>
      </dsp:txBody>
      <dsp:txXfrm>
        <a:off x="2142046" y="1016138"/>
        <a:ext cx="1877298" cy="2854800"/>
      </dsp:txXfrm>
    </dsp:sp>
    <dsp:sp modelId="{9F253A74-FDBE-4311-8597-EBCF35C47F8B}">
      <dsp:nvSpPr>
        <dsp:cNvPr id="0" name=""/>
        <dsp:cNvSpPr/>
      </dsp:nvSpPr>
      <dsp:spPr>
        <a:xfrm>
          <a:off x="4282166" y="265219"/>
          <a:ext cx="1877298" cy="750919"/>
        </a:xfrm>
        <a:prstGeom prst="rect">
          <a:avLst/>
        </a:prstGeom>
        <a:solidFill>
          <a:srgbClr val="D83B01"/>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gradFill>
                <a:gsLst>
                  <a:gs pos="40075">
                    <a:srgbClr val="FFFFFF"/>
                  </a:gs>
                  <a:gs pos="30000">
                    <a:srgbClr val="FFFFFF"/>
                  </a:gs>
                </a:gsLst>
                <a:lin ang="5400000" scaled="0"/>
              </a:gradFill>
              <a:latin typeface="+mn-lt"/>
              <a:ea typeface="+mn-ea"/>
              <a:cs typeface="+mn-cs"/>
            </a:rPr>
            <a:t>Resource Files </a:t>
          </a:r>
        </a:p>
      </dsp:txBody>
      <dsp:txXfrm>
        <a:off x="4282166" y="265219"/>
        <a:ext cx="1877298" cy="750919"/>
      </dsp:txXfrm>
    </dsp:sp>
    <dsp:sp modelId="{745093F9-98AD-4AD0-ACB9-3E96F884A1B6}">
      <dsp:nvSpPr>
        <dsp:cNvPr id="0" name=""/>
        <dsp:cNvSpPr/>
      </dsp:nvSpPr>
      <dsp:spPr>
        <a:xfrm>
          <a:off x="4282166" y="1016138"/>
          <a:ext cx="1877298" cy="2854800"/>
        </a:xfrm>
        <a:prstGeom prst="rect">
          <a:avLst/>
        </a:prstGeom>
        <a:solidFill>
          <a:srgbClr val="D83B01"/>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None/>
          </a:pPr>
          <a:r>
            <a:rPr lang="en-US" sz="1600" kern="1200" spc="0" baseline="0" dirty="0">
              <a:gradFill>
                <a:gsLst>
                  <a:gs pos="1250">
                    <a:schemeClr val="tx1"/>
                  </a:gs>
                  <a:gs pos="100000">
                    <a:schemeClr val="tx1"/>
                  </a:gs>
                </a:gsLst>
                <a:lin ang="5400000" scaled="0"/>
              </a:gradFill>
              <a:latin typeface="+mn-lt"/>
              <a:ea typeface="+mn-ea"/>
              <a:cs typeface="+mn-cs"/>
            </a:rPr>
            <a:t>Control artifacts</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JS Libraries</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CSS</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Localization</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spc="0" baseline="0" dirty="0">
              <a:gradFill>
                <a:gsLst>
                  <a:gs pos="1250">
                    <a:schemeClr val="tx1"/>
                  </a:gs>
                  <a:gs pos="100000">
                    <a:schemeClr val="tx1"/>
                  </a:gs>
                </a:gsLst>
                <a:lin ang="5400000" scaled="0"/>
              </a:gradFill>
              <a:latin typeface="+mn-lt"/>
              <a:ea typeface="+mn-ea"/>
              <a:cs typeface="+mn-cs"/>
            </a:rPr>
            <a:t>Images </a:t>
          </a:r>
          <a:r>
            <a:rPr lang="en-US" sz="1600" kern="1200" spc="0" baseline="0" dirty="0" err="1">
              <a:gradFill>
                <a:gsLst>
                  <a:gs pos="1250">
                    <a:schemeClr val="tx1"/>
                  </a:gs>
                  <a:gs pos="100000">
                    <a:schemeClr val="tx1"/>
                  </a:gs>
                </a:gsLst>
                <a:lin ang="5400000" scaled="0"/>
              </a:gradFill>
              <a:latin typeface="+mn-lt"/>
              <a:ea typeface="+mn-ea"/>
              <a:cs typeface="+mn-cs"/>
            </a:rPr>
            <a:t>etc</a:t>
          </a:r>
          <a:r>
            <a:rPr lang="en-US" sz="1600" kern="1200" spc="0" baseline="0" dirty="0">
              <a:gradFill>
                <a:gsLst>
                  <a:gs pos="1250">
                    <a:schemeClr val="tx1"/>
                  </a:gs>
                  <a:gs pos="100000">
                    <a:schemeClr val="tx1"/>
                  </a:gs>
                </a:gsLst>
                <a:lin ang="5400000" scaled="0"/>
              </a:gradFill>
              <a:latin typeface="+mn-lt"/>
              <a:ea typeface="+mn-ea"/>
              <a:cs typeface="+mn-cs"/>
            </a:rPr>
            <a:t> </a:t>
          </a:r>
        </a:p>
      </dsp:txBody>
      <dsp:txXfrm>
        <a:off x="4282166" y="1016138"/>
        <a:ext cx="1877298" cy="2854800"/>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D0BC7-6073-44C9-9346-3F18D9AF196B}" type="datetimeFigureOut">
              <a:rPr lang="it-IT" smtClean="0"/>
              <a:t>30/01/2020</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4ACC6-D9C0-4F52-9E1B-EC3CFB8FB92C}" type="slidenum">
              <a:rPr lang="it-IT" smtClean="0"/>
              <a:t>‹#›</a:t>
            </a:fld>
            <a:endParaRPr lang="it-IT"/>
          </a:p>
        </p:txBody>
      </p:sp>
    </p:spTree>
    <p:extLst>
      <p:ext uri="{BB962C8B-B14F-4D97-AF65-F5344CB8AC3E}">
        <p14:creationId xmlns:p14="http://schemas.microsoft.com/office/powerpoint/2010/main" val="318800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354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pPr marL="0" indent="0">
              <a:buNone/>
            </a:pPr>
            <a:r>
              <a:rPr lang="en-AU" dirty="0"/>
              <a:t>System fields</a:t>
            </a:r>
          </a:p>
          <a:p>
            <a:r>
              <a:rPr lang="en-AU" dirty="0" err="1"/>
              <a:t>Createdon</a:t>
            </a:r>
            <a:r>
              <a:rPr lang="en-AU" dirty="0"/>
              <a:t>/by</a:t>
            </a:r>
          </a:p>
          <a:p>
            <a:r>
              <a:rPr lang="en-AU" dirty="0" err="1"/>
              <a:t>Modifiedon</a:t>
            </a:r>
            <a:r>
              <a:rPr lang="en-AU" dirty="0"/>
              <a:t>/by</a:t>
            </a:r>
          </a:p>
          <a:p>
            <a:r>
              <a:rPr lang="en-AU" dirty="0"/>
              <a:t>Owner (if user-owned)</a:t>
            </a:r>
          </a:p>
          <a:p>
            <a:r>
              <a:rPr lang="en-AU" dirty="0"/>
              <a:t>Status / status reason</a:t>
            </a:r>
          </a:p>
          <a:p>
            <a:r>
              <a:rPr lang="en-AU" dirty="0"/>
              <a:t>Special fields like Regarding on activity</a:t>
            </a:r>
          </a:p>
          <a:p>
            <a:endParaRPr lang="en-AU" dirty="0"/>
          </a:p>
          <a:p>
            <a:pPr marL="0" indent="0">
              <a:buNone/>
            </a:pPr>
            <a:r>
              <a:rPr lang="en-AU" dirty="0"/>
              <a:t>Adding some type of fields create more than one, e.g. adding a first currency creates 3 fields</a:t>
            </a:r>
          </a:p>
        </p:txBody>
      </p:sp>
      <p:sp>
        <p:nvSpPr>
          <p:cNvPr id="4" name="Slide Number Placeholder 3"/>
          <p:cNvSpPr>
            <a:spLocks noGrp="1"/>
          </p:cNvSpPr>
          <p:nvPr>
            <p:ph type="sldNum" sz="quarter" idx="5"/>
          </p:nvPr>
        </p:nvSpPr>
        <p:spPr/>
        <p:txBody>
          <a:bodyPr/>
          <a:lstStyle/>
          <a:p>
            <a:fld id="{8CEEC488-DFA6-44D4-AFB0-C242488D84E3}" type="slidenum">
              <a:rPr lang="en-US" smtClean="0"/>
              <a:t>11</a:t>
            </a:fld>
            <a:endParaRPr lang="en-US" dirty="0"/>
          </a:p>
        </p:txBody>
      </p:sp>
    </p:spTree>
    <p:extLst>
      <p:ext uri="{BB962C8B-B14F-4D97-AF65-F5344CB8AC3E}">
        <p14:creationId xmlns:p14="http://schemas.microsoft.com/office/powerpoint/2010/main" val="250427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US" dirty="0"/>
              <a:t>Storing other data allows access when running workflows, or other customizations that reference the data.  For example a related property can be used if a check condition</a:t>
            </a:r>
          </a:p>
          <a:p>
            <a:r>
              <a:rPr lang="en-US" dirty="0"/>
              <a:t>By</a:t>
            </a:r>
            <a:r>
              <a:rPr lang="en-US" baseline="0" dirty="0"/>
              <a:t> being a solution component, option sets handle merge resolution by prefixing the value with the publisher prefix, </a:t>
            </a:r>
            <a:r>
              <a:rPr lang="en-US" baseline="0" dirty="0" err="1"/>
              <a:t>optionsets</a:t>
            </a:r>
            <a:r>
              <a:rPr lang="en-US" baseline="0" dirty="0"/>
              <a:t> require system customizer access, lookup fields can be changed by the non customizer if granted permission</a:t>
            </a:r>
          </a:p>
          <a:p>
            <a:r>
              <a:rPr lang="en-US" baseline="0" dirty="0"/>
              <a:t>UX for option sets is ideal for small quantity but doesn’t work well for large, lookups provide search type features not available on option sets</a:t>
            </a:r>
          </a:p>
          <a:p>
            <a:r>
              <a:rPr lang="en-US" dirty="0"/>
              <a:t>Dependent </a:t>
            </a:r>
            <a:r>
              <a:rPr lang="en-US" dirty="0" err="1"/>
              <a:t>optionsets</a:t>
            </a:r>
            <a:r>
              <a:rPr lang="en-US" dirty="0"/>
              <a:t> vs dependent (filtered) lookups</a:t>
            </a:r>
          </a:p>
          <a:p>
            <a:r>
              <a:rPr lang="en-US" dirty="0"/>
              <a:t>List of countries is a very good debatable topic in this instance</a:t>
            </a:r>
          </a:p>
          <a:p>
            <a:pPr marL="114300" marR="0" lvl="0" indent="-11430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dirty="0"/>
              <a:t>Another alternative to consider is a simple text field using the type-ahead lookup</a:t>
            </a:r>
          </a:p>
          <a:p>
            <a:pPr marL="0" indent="0">
              <a:buNone/>
            </a:pPr>
            <a:endParaRPr lang="en-US" dirty="0"/>
          </a:p>
        </p:txBody>
      </p:sp>
      <p:sp>
        <p:nvSpPr>
          <p:cNvPr id="4" name="Slide Number Placeholder 3"/>
          <p:cNvSpPr>
            <a:spLocks noGrp="1"/>
          </p:cNvSpPr>
          <p:nvPr>
            <p:ph type="sldNum" sz="quarter" idx="10"/>
          </p:nvPr>
        </p:nvSpPr>
        <p:spPr/>
        <p:txBody>
          <a:bodyPr/>
          <a:lstStyle/>
          <a:p>
            <a:fld id="{8CEEC488-DFA6-44D4-AFB0-C242488D84E3}" type="slidenum">
              <a:rPr lang="en-US" smtClean="0"/>
              <a:t>12</a:t>
            </a:fld>
            <a:endParaRPr lang="en-US" dirty="0"/>
          </a:p>
        </p:txBody>
      </p:sp>
    </p:spTree>
    <p:extLst>
      <p:ext uri="{BB962C8B-B14F-4D97-AF65-F5344CB8AC3E}">
        <p14:creationId xmlns:p14="http://schemas.microsoft.com/office/powerpoint/2010/main" val="83451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pPr marL="114300" marR="0" lvl="0" indent="-11430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dirty="0"/>
              <a:t>You can rollup "simple" calculated fields, e.g. calculated fields that include non-deterministic functions cannot be rolled up</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EEC488-DFA6-44D4-AFB0-C242488D84E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96898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US" sz="882" kern="1200" dirty="0">
                <a:solidFill>
                  <a:schemeClr val="tx1"/>
                </a:solidFill>
                <a:effectLst/>
                <a:latin typeface="Segoe UI Light" pitchFamily="34" charset="0"/>
                <a:ea typeface="+mn-ea"/>
                <a:cs typeface="+mn-cs"/>
              </a:rPr>
              <a:t>One-to-many (1:N) relationships are the most common type of the relationships found in Common Data Service for Apps. </a:t>
            </a:r>
          </a:p>
          <a:p>
            <a:endParaRPr lang="en-US" sz="882" kern="1200" dirty="0">
              <a:solidFill>
                <a:schemeClr val="tx1"/>
              </a:solidFill>
              <a:effectLst/>
              <a:latin typeface="Segoe UI Light" pitchFamily="34" charset="0"/>
              <a:ea typeface="+mn-ea"/>
              <a:cs typeface="+mn-cs"/>
            </a:endParaRPr>
          </a:p>
          <a:p>
            <a:r>
              <a:rPr lang="en-US" sz="882" kern="1200" dirty="0">
                <a:solidFill>
                  <a:schemeClr val="tx1"/>
                </a:solidFill>
                <a:effectLst/>
                <a:latin typeface="Segoe UI Light" pitchFamily="34" charset="0"/>
                <a:ea typeface="+mn-ea"/>
                <a:cs typeface="+mn-cs"/>
              </a:rPr>
              <a:t>For example, </a:t>
            </a:r>
            <a:r>
              <a:rPr lang="en-US" sz="882" i="1" kern="1200" dirty="0">
                <a:solidFill>
                  <a:schemeClr val="tx1"/>
                </a:solidFill>
                <a:effectLst/>
                <a:latin typeface="Segoe UI Light" pitchFamily="34" charset="0"/>
                <a:ea typeface="+mn-ea"/>
                <a:cs typeface="+mn-cs"/>
              </a:rPr>
              <a:t>one</a:t>
            </a:r>
            <a:r>
              <a:rPr lang="en-US" sz="882" kern="1200" dirty="0">
                <a:solidFill>
                  <a:schemeClr val="tx1"/>
                </a:solidFill>
                <a:effectLst/>
                <a:latin typeface="Segoe UI Light" pitchFamily="34" charset="0"/>
                <a:ea typeface="+mn-ea"/>
                <a:cs typeface="+mn-cs"/>
              </a:rPr>
              <a:t> venue can hold multiple events, or one company can have multiple employees.</a:t>
            </a:r>
          </a:p>
          <a:p>
            <a:endParaRPr lang="en-US" sz="882" kern="1200" dirty="0">
              <a:solidFill>
                <a:schemeClr val="tx1"/>
              </a:solidFill>
              <a:effectLst/>
              <a:latin typeface="Segoe UI Light" pitchFamily="34" charset="0"/>
              <a:ea typeface="+mn-ea"/>
              <a:cs typeface="+mn-cs"/>
            </a:endParaRPr>
          </a:p>
          <a:p>
            <a:r>
              <a:rPr lang="en-US" sz="882" kern="1200" dirty="0">
                <a:solidFill>
                  <a:schemeClr val="tx1"/>
                </a:solidFill>
                <a:effectLst/>
                <a:latin typeface="Segoe UI Light" pitchFamily="34" charset="0"/>
                <a:ea typeface="+mn-ea"/>
                <a:cs typeface="+mn-cs"/>
              </a:rPr>
              <a:t>Each one-to-many relationship has the following characteristics:</a:t>
            </a:r>
          </a:p>
          <a:p>
            <a:pPr marL="342900" lvl="0" indent="-342900">
              <a:lnSpc>
                <a:spcPct val="107000"/>
              </a:lnSpc>
              <a:spcAft>
                <a:spcPts val="0"/>
              </a:spcAft>
              <a:buFont typeface="Symbol" panose="05050102010706020507" pitchFamily="18" charset="2"/>
              <a:buChar char=""/>
            </a:pPr>
            <a:r>
              <a:rPr lang="en-US" sz="900" dirty="0">
                <a:effectLst/>
                <a:latin typeface="Calibri" panose="020F0502020204030204" pitchFamily="34" charset="0"/>
                <a:ea typeface="Yu Mincho" panose="02020400000000000000" pitchFamily="18" charset="-128"/>
                <a:cs typeface="Times New Roman" panose="02020603050405020304" pitchFamily="18" charset="0"/>
              </a:rPr>
              <a:t>One record of a </a:t>
            </a:r>
            <a:r>
              <a:rPr lang="en-US" sz="900" i="1" dirty="0">
                <a:effectLst/>
                <a:latin typeface="Calibri" panose="020F0502020204030204" pitchFamily="34" charset="0"/>
                <a:ea typeface="Yu Mincho" panose="02020400000000000000" pitchFamily="18" charset="-128"/>
                <a:cs typeface="Times New Roman" panose="02020603050405020304" pitchFamily="18" charset="0"/>
              </a:rPr>
              <a:t>primary</a:t>
            </a:r>
            <a:r>
              <a:rPr lang="en-US" sz="900" dirty="0">
                <a:effectLst/>
                <a:latin typeface="Calibri" panose="020F0502020204030204" pitchFamily="34" charset="0"/>
                <a:ea typeface="Yu Mincho" panose="02020400000000000000" pitchFamily="18" charset="-128"/>
                <a:cs typeface="Times New Roman" panose="02020603050405020304" pitchFamily="18" charset="0"/>
              </a:rPr>
              <a:t> entity</a:t>
            </a:r>
            <a:endParaRPr lang="en-AU" sz="9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900" dirty="0">
                <a:effectLst/>
                <a:latin typeface="Calibri" panose="020F0502020204030204" pitchFamily="34" charset="0"/>
                <a:ea typeface="Yu Mincho" panose="02020400000000000000" pitchFamily="18" charset="-128"/>
                <a:cs typeface="Times New Roman" panose="02020603050405020304" pitchFamily="18" charset="0"/>
              </a:rPr>
              <a:t>Zero, one, or many records of a </a:t>
            </a:r>
            <a:r>
              <a:rPr lang="en-US" sz="900" i="1" dirty="0">
                <a:effectLst/>
                <a:latin typeface="Calibri" panose="020F0502020204030204" pitchFamily="34" charset="0"/>
                <a:ea typeface="Yu Mincho" panose="02020400000000000000" pitchFamily="18" charset="-128"/>
                <a:cs typeface="Times New Roman" panose="02020603050405020304" pitchFamily="18" charset="0"/>
              </a:rPr>
              <a:t>related </a:t>
            </a:r>
            <a:r>
              <a:rPr lang="en-US" sz="900" dirty="0">
                <a:effectLst/>
                <a:latin typeface="Calibri" panose="020F0502020204030204" pitchFamily="34" charset="0"/>
                <a:ea typeface="Yu Mincho" panose="02020400000000000000" pitchFamily="18" charset="-128"/>
                <a:cs typeface="Times New Roman" panose="02020603050405020304" pitchFamily="18" charset="0"/>
              </a:rPr>
              <a:t>entity</a:t>
            </a:r>
            <a:endParaRPr lang="en-AU" sz="9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900" dirty="0">
                <a:effectLst/>
                <a:latin typeface="Calibri" panose="020F0502020204030204" pitchFamily="34" charset="0"/>
                <a:ea typeface="Yu Mincho" panose="02020400000000000000" pitchFamily="18" charset="-128"/>
                <a:cs typeface="Times New Roman" panose="02020603050405020304" pitchFamily="18" charset="0"/>
              </a:rPr>
              <a:t>Related entity has a </a:t>
            </a:r>
            <a:r>
              <a:rPr lang="en-US" sz="900" i="1" dirty="0">
                <a:effectLst/>
                <a:latin typeface="Calibri" panose="020F0502020204030204" pitchFamily="34" charset="0"/>
                <a:ea typeface="Yu Mincho" panose="02020400000000000000" pitchFamily="18" charset="-128"/>
                <a:cs typeface="Times New Roman" panose="02020603050405020304" pitchFamily="18" charset="0"/>
              </a:rPr>
              <a:t>lookup </a:t>
            </a:r>
            <a:r>
              <a:rPr lang="en-US" sz="900" dirty="0">
                <a:effectLst/>
                <a:latin typeface="Calibri" panose="020F0502020204030204" pitchFamily="34" charset="0"/>
                <a:ea typeface="Yu Mincho" panose="02020400000000000000" pitchFamily="18" charset="-128"/>
                <a:cs typeface="Times New Roman" panose="02020603050405020304" pitchFamily="18" charset="0"/>
              </a:rPr>
              <a:t>field to store unique identifier of a primary entity.</a:t>
            </a:r>
          </a:p>
          <a:p>
            <a:pPr marL="342900" marR="0" lvl="0" indent="-342900" algn="l" defTabSz="914367"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900" dirty="0"/>
              <a:t>N:1 is not a separate type, it is a 1:N relationship viewed from the other side</a:t>
            </a:r>
          </a:p>
          <a:p>
            <a:pPr marL="0" lvl="0" indent="0">
              <a:lnSpc>
                <a:spcPct val="107000"/>
              </a:lnSpc>
              <a:spcAft>
                <a:spcPts val="800"/>
              </a:spcAft>
              <a:buFont typeface="Symbol" panose="05050102010706020507" pitchFamily="18" charset="2"/>
              <a:buNone/>
            </a:pPr>
            <a:endParaRPr lang="en-AU" sz="9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1/30/2020 1:47 AM</a:t>
            </a:fld>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04868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UI Light" pitchFamily="34" charset="0"/>
                <a:ea typeface="+mn-ea"/>
                <a:cs typeface="+mn-cs"/>
              </a:rPr>
              <a:t>1:N (one-to-many) entity relationships establish a hierarchy between records. With N:N (many-to-many) relationships there is no explicit hierarchy. There are no lookup fields or behaviors to configure. Records created using N:N relationships can be considered peers and the relationship is reciprocal.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AU" sz="882" kern="1200" dirty="0">
              <a:solidFill>
                <a:schemeClr val="tx1"/>
              </a:solidFill>
              <a:effectLst/>
              <a:latin typeface="Segoe UI Light" pitchFamily="34" charset="0"/>
              <a:ea typeface="+mn-ea"/>
              <a:cs typeface="+mn-cs"/>
            </a:endParaRPr>
          </a:p>
          <a:p>
            <a:r>
              <a:rPr lang="en-AU" dirty="0"/>
              <a:t>For example, one Event can have multiple attendees (contacts) and each contact can attend multiple events</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1/30/2020 1:47 AM</a:t>
            </a:fld>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615785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AU" dirty="0"/>
              <a:t>Sometimes you need to relate records of the same type, for example company might have subsidiaries, employees report to their managers who report to theirs, and so on.</a:t>
            </a:r>
          </a:p>
          <a:p>
            <a:r>
              <a:rPr lang="en-AU" dirty="0"/>
              <a:t>These relationships are called self-referential.</a:t>
            </a:r>
          </a:p>
          <a:p>
            <a:r>
              <a:rPr lang="en-AU" dirty="0"/>
              <a:t>When you define these relationships, it’s often useful to represent the data as a hierarchical relationship, for example, as an organizational chart. </a:t>
            </a:r>
          </a:p>
          <a:p>
            <a:r>
              <a:rPr lang="en-AU" dirty="0"/>
              <a:t>Common Data Services for Apps allow to define self-referential relationship as a hierarchical and visualize them in the model-driven apps</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1/30/2020 1:47 AM</a:t>
            </a:fld>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9917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US" dirty="0"/>
              <a:t>Connections entity is shared, one security model for all uses</a:t>
            </a:r>
          </a:p>
          <a:p>
            <a:r>
              <a:rPr lang="en-US" dirty="0"/>
              <a:t>Any attributes added or</a:t>
            </a:r>
            <a:r>
              <a:rPr lang="en-US" baseline="0" dirty="0"/>
              <a:t> form changes would be available for all uses of connections</a:t>
            </a:r>
          </a:p>
          <a:p>
            <a:r>
              <a:rPr lang="en-US" baseline="0" dirty="0"/>
              <a:t>User experience for connecting the records is clunky without custom UX like Opportunity has for Stakeholders</a:t>
            </a:r>
            <a:endParaRPr lang="en-US" dirty="0"/>
          </a:p>
        </p:txBody>
      </p:sp>
      <p:sp>
        <p:nvSpPr>
          <p:cNvPr id="4" name="Slide Number Placeholder 3"/>
          <p:cNvSpPr>
            <a:spLocks noGrp="1"/>
          </p:cNvSpPr>
          <p:nvPr>
            <p:ph type="sldNum" sz="quarter" idx="10"/>
          </p:nvPr>
        </p:nvSpPr>
        <p:spPr/>
        <p:txBody>
          <a:bodyPr/>
          <a:lstStyle/>
          <a:p>
            <a:fld id="{8CEEC488-DFA6-44D4-AFB0-C242488D84E3}" type="slidenum">
              <a:rPr lang="en-US" smtClean="0"/>
              <a:t>18</a:t>
            </a:fld>
            <a:endParaRPr lang="en-US" dirty="0"/>
          </a:p>
        </p:txBody>
      </p:sp>
    </p:spTree>
    <p:extLst>
      <p:ext uri="{BB962C8B-B14F-4D97-AF65-F5344CB8AC3E}">
        <p14:creationId xmlns:p14="http://schemas.microsoft.com/office/powerpoint/2010/main" val="2439213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1/30/2020 1:47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7370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an organization achieve that 30 percent savings? It’s through a combination of factors. </a:t>
            </a:r>
          </a:p>
          <a:p>
            <a:pPr marL="171450" indent="-171450">
              <a:buFontTx/>
              <a:buChar char="-"/>
            </a:pPr>
            <a:r>
              <a:rPr lang="en-US"/>
              <a:t>60 percent of all jobs have at least 30 percent of automatable activities.</a:t>
            </a:r>
          </a:p>
          <a:p>
            <a:pPr marL="171450" indent="-171450">
              <a:buFontTx/>
              <a:buChar char="-"/>
            </a:pPr>
            <a:r>
              <a:rPr lang="en-US"/>
              <a:t>Almost half of work activities have the potential to be automated using current tech.</a:t>
            </a:r>
          </a:p>
          <a:p>
            <a:pPr marL="171450" indent="-171450">
              <a:buFontTx/>
              <a:buChar char="-"/>
            </a:pPr>
            <a:r>
              <a:rPr lang="en-US"/>
              <a:t>And there’s huge opportunity in collecting and processing data through automation.</a:t>
            </a:r>
          </a:p>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1/30/2020 1:48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79413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pPr marL="0" indent="0">
              <a:buNone/>
            </a:pPr>
            <a:r>
              <a:rPr lang="en-US" dirty="0">
                <a:effectLst/>
              </a:rPr>
              <a:t>When a key is created, the system validates that that key can be supported by the platform, including that the total key size does not violate SQL-based index constraints like 900 bytes per key and 16 columns per key</a:t>
            </a:r>
          </a:p>
          <a:p>
            <a:pPr marL="0" indent="0">
              <a:buNone/>
            </a:pPr>
            <a:endParaRPr lang="en-US" dirty="0">
              <a:effectLst/>
            </a:endParaRPr>
          </a:p>
          <a:p>
            <a:r>
              <a:rPr lang="en-US" dirty="0"/>
              <a:t>Attributes used must be “writeable”, e.g. </a:t>
            </a:r>
            <a:r>
              <a:rPr lang="en-AU" dirty="0" err="1"/>
              <a:t>OwningBusinessUnitId</a:t>
            </a:r>
            <a:r>
              <a:rPr lang="en-AU" dirty="0"/>
              <a:t> (Lookup type) won’t work</a:t>
            </a:r>
          </a:p>
          <a:p>
            <a:r>
              <a:rPr lang="en-US" dirty="0"/>
              <a:t>No FLS</a:t>
            </a:r>
          </a:p>
          <a:p>
            <a:pPr marL="114300" marR="0" lvl="0" indent="-11430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dirty="0"/>
              <a:t>Watch out for &lt;,&gt;,*,%,&amp;,:,\\ - patch and </a:t>
            </a:r>
            <a:r>
              <a:rPr lang="en-US" dirty="0" err="1"/>
              <a:t>upsert</a:t>
            </a:r>
            <a:r>
              <a:rPr lang="en-US" dirty="0"/>
              <a:t> won’t work</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EEC488-DFA6-44D4-AFB0-C242488D84E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68298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085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an organization achieve that 30 percent savings? It’s through a combination of factors. </a:t>
            </a:r>
          </a:p>
          <a:p>
            <a:pPr marL="171450" indent="-171450">
              <a:buFontTx/>
              <a:buChar char="-"/>
            </a:pPr>
            <a:r>
              <a:rPr lang="en-US"/>
              <a:t>60 percent of all jobs have at least 30 percent of automatable activities.</a:t>
            </a:r>
          </a:p>
          <a:p>
            <a:pPr marL="171450" indent="-171450">
              <a:buFontTx/>
              <a:buChar char="-"/>
            </a:pPr>
            <a:r>
              <a:rPr lang="en-US"/>
              <a:t>Almost half of work activities have the potential to be automated using current tech.</a:t>
            </a:r>
          </a:p>
          <a:p>
            <a:pPr marL="171450" indent="-171450">
              <a:buFontTx/>
              <a:buChar char="-"/>
            </a:pPr>
            <a:r>
              <a:rPr lang="en-US"/>
              <a:t>And there’s huge opportunity in collecting and processing data through automation.</a:t>
            </a:r>
          </a:p>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1/30/2020 1:48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4832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US" dirty="0"/>
              <a:t>Seamless transition through multiple related entities without interruptions in UX.</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Microsoft Dynamics</a:t>
            </a:r>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Date Placeholder 4"/>
          <p:cNvSpPr>
            <a:spLocks noGrp="1"/>
          </p:cNvSpPr>
          <p:nvPr>
            <p:ph type="dt"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640AD-6D49-47E5-889A-EFAFBCD6C965}" type="datetime1">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1/30/2020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UI" pitchFamily="34" charset="0"/>
                <a:ea typeface="+mn-ea"/>
                <a:cs typeface="+mn-cs"/>
              </a:rPr>
              <a:t>© 2011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UI"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kumimoji="0" lang="en-US" sz="500" b="0" i="0" u="none" strike="noStrike" kern="1200" cap="none" spc="0" normalizeH="0" baseline="0" noProof="0">
                <a:ln>
                  <a:noFill/>
                </a:ln>
                <a:solidFill>
                  <a:srgbClr val="000000"/>
                </a:solidFill>
                <a:effectLst/>
                <a:uLnTx/>
                <a:uFillTx/>
                <a:latin typeface="Segoe UI"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UI"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0CB99-47E3-46F4-AAEB-3919FBEFC014}"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26604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as much time as necessary</a:t>
            </a:r>
            <a:r>
              <a:rPr lang="en-US" baseline="0" dirty="0"/>
              <a:t> making sure the audience has an understanding of the basics of Business Process Flows</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Microsoft Dynamics</a:t>
            </a:r>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Date Placeholder 4"/>
          <p:cNvSpPr>
            <a:spLocks noGrp="1"/>
          </p:cNvSpPr>
          <p:nvPr>
            <p:ph type="dt"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DCD80-572F-4ADE-AC1C-A180DDDA3FEC}" type="datetime1">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1/30/2020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UI" pitchFamily="34" charset="0"/>
                <a:ea typeface="+mn-ea"/>
                <a:cs typeface="+mn-cs"/>
              </a:rPr>
              <a:t>© 2011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UI"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kumimoji="0" lang="en-US" sz="500" b="0" i="0" u="none" strike="noStrike" kern="1200" cap="none" spc="0" normalizeH="0" baseline="0" noProof="0">
                <a:ln>
                  <a:noFill/>
                </a:ln>
                <a:solidFill>
                  <a:srgbClr val="000000"/>
                </a:solidFill>
                <a:effectLst/>
                <a:uLnTx/>
                <a:uFillTx/>
                <a:latin typeface="Segoe UI"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UI"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0CB99-47E3-46F4-AAEB-3919FBEFC014}"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1591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effectLst/>
                <a:latin typeface="Segoe UI Light" pitchFamily="34" charset="0"/>
                <a:ea typeface="+mn-ea"/>
                <a:cs typeface="+mn-cs"/>
              </a:rPr>
              <a:t>Custom business process flows as well as the configuration of system business processes are done using a drag and drop menu. You will decide which fields make up the steps, which steps are required, and which steps make up a stage. </a:t>
            </a:r>
          </a:p>
          <a:p>
            <a:endParaRPr lang="en-US" sz="882" kern="1200" dirty="0">
              <a:solidFill>
                <a:schemeClr val="tx1"/>
              </a:solidFill>
              <a:effectLst/>
              <a:latin typeface="Segoe UI Light" pitchFamily="34" charset="0"/>
              <a:ea typeface="+mn-ea"/>
              <a:cs typeface="+mn-cs"/>
            </a:endParaRPr>
          </a:p>
          <a:p>
            <a:r>
              <a:rPr lang="en-US" sz="882" kern="1200" dirty="0">
                <a:solidFill>
                  <a:schemeClr val="tx1"/>
                </a:solidFill>
                <a:effectLst/>
                <a:latin typeface="Segoe UI Light" pitchFamily="34" charset="0"/>
                <a:ea typeface="+mn-ea"/>
                <a:cs typeface="+mn-cs"/>
              </a:rPr>
              <a:t>You will also be making decisions about conditional branching and/or whether or not to associate multiple entities with your business process flow.</a:t>
            </a:r>
          </a:p>
          <a:p>
            <a:endParaRPr lang="en-US" sz="882" kern="1200" dirty="0">
              <a:solidFill>
                <a:schemeClr val="tx1"/>
              </a:solidFill>
              <a:effectLst/>
              <a:latin typeface="Segoe UI Light" pitchFamily="34"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UI Light" pitchFamily="34" charset="0"/>
                <a:ea typeface="+mn-ea"/>
                <a:cs typeface="+mn-cs"/>
              </a:rPr>
              <a:t>You will need to keep security roles in mind when configuring your business process as you may associate business process flows with security roles so that only people with those security roles can see or use them.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kern="1200" dirty="0">
              <a:solidFill>
                <a:schemeClr val="tx1"/>
              </a:solidFill>
              <a:effectLst/>
              <a:latin typeface="Segoe UI Light" pitchFamily="34"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UI Light" pitchFamily="34" charset="0"/>
                <a:ea typeface="+mn-ea"/>
                <a:cs typeface="+mn-cs"/>
              </a:rPr>
              <a:t>Although the business process flow control in the form does not provide any direct client-side programmability, changes applied by business rules or form scripts are automatically applied to business process flow controls. If you hide a field in a form, that field will also be hidden in the business process flow control. If you set a value by using business rules or form scripts, that value will be set within the business process flow.</a:t>
            </a:r>
            <a:endParaRPr lang="en-US" sz="882" kern="1200" dirty="0">
              <a:solidFill>
                <a:schemeClr val="tx1"/>
              </a:solidFill>
              <a:effectLst/>
              <a:latin typeface="Segoe UI Light" pitchFamily="34"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1/30/2020 1:48 AM</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97758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b="0" dirty="0"/>
              <a:t>We learned about the many options to consider when configuring a Business process flow.</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b="0" dirty="0"/>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b="0" dirty="0"/>
              <a:t>We learned about </a:t>
            </a:r>
            <a:r>
              <a:rPr lang="en-US" b="1" dirty="0"/>
              <a:t>Branching</a:t>
            </a:r>
            <a:r>
              <a:rPr lang="en-US" b="0" dirty="0"/>
              <a:t>, which </a:t>
            </a:r>
            <a:r>
              <a:rPr lang="en-US" sz="882" b="0" kern="1200" dirty="0">
                <a:solidFill>
                  <a:schemeClr val="tx1"/>
                </a:solidFill>
                <a:effectLst/>
                <a:latin typeface="Segoe UI Light" pitchFamily="34" charset="0"/>
                <a:ea typeface="+mn-ea"/>
                <a:cs typeface="+mn-cs"/>
              </a:rPr>
              <a:t>may be used as a simple decision point of where an additional stage is added for some records or where the process splits into two distinct processes. In more complex scenarios there may be multiple levels of branching, for example where answering yes to a condition starts a stage and answering no presents another condition.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882" b="0" kern="1200" dirty="0">
              <a:solidFill>
                <a:schemeClr val="tx1"/>
              </a:solidFill>
              <a:effectLst/>
              <a:latin typeface="Segoe UI Light" pitchFamily="34" charset="0"/>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b="0" kern="1200" dirty="0">
                <a:solidFill>
                  <a:schemeClr val="tx1"/>
                </a:solidFill>
                <a:effectLst/>
                <a:latin typeface="Segoe UI Light" pitchFamily="34" charset="0"/>
                <a:ea typeface="+mn-ea"/>
                <a:cs typeface="+mn-cs"/>
              </a:rPr>
              <a:t>We discussed configuring a business process flow which spans </a:t>
            </a:r>
            <a:r>
              <a:rPr lang="en-US" sz="882" b="1" kern="1200" dirty="0">
                <a:solidFill>
                  <a:schemeClr val="tx1"/>
                </a:solidFill>
                <a:effectLst/>
                <a:latin typeface="Segoe UI Light" pitchFamily="34" charset="0"/>
                <a:ea typeface="+mn-ea"/>
                <a:cs typeface="+mn-cs"/>
              </a:rPr>
              <a:t>multiple entities</a:t>
            </a:r>
            <a:r>
              <a:rPr lang="en-US" sz="882" b="0" kern="1200" dirty="0">
                <a:solidFill>
                  <a:schemeClr val="tx1"/>
                </a:solidFill>
                <a:effectLst/>
                <a:latin typeface="Segoe UI Light" pitchFamily="34" charset="0"/>
                <a:ea typeface="+mn-ea"/>
                <a:cs typeface="+mn-cs"/>
              </a:rPr>
              <a:t>.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882" b="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b="0" dirty="0"/>
              <a:t>Another consideration we discussed was </a:t>
            </a:r>
            <a:r>
              <a:rPr lang="en-US" b="1" dirty="0"/>
              <a:t>Stage Gating</a:t>
            </a:r>
            <a:r>
              <a:rPr lang="en-US" b="0" dirty="0"/>
              <a:t>. Since a</a:t>
            </a:r>
            <a:r>
              <a:rPr lang="en-US" sz="882" b="0" kern="1200" dirty="0">
                <a:solidFill>
                  <a:schemeClr val="tx1"/>
                </a:solidFill>
                <a:effectLst/>
                <a:latin typeface="Segoe UI Light" pitchFamily="34" charset="0"/>
                <a:ea typeface="+mn-ea"/>
                <a:cs typeface="+mn-cs"/>
              </a:rPr>
              <a:t> business process flow stage is comprised of steps and users advance to the next stage by clicking the next stage button, If any of the steps within a stage are designated as required these steps will prevent the user from clicking the next stage button. This is a way to enforce that a defined  business process is followed. </a:t>
            </a:r>
          </a:p>
          <a:p>
            <a:pPr marL="171450" indent="-171450">
              <a:buFont typeface="Arial" panose="020B0604020202020204" pitchFamily="34" charset="0"/>
              <a:buChar char="•"/>
            </a:pPr>
            <a:endParaRPr lang="en-US" sz="882" b="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882" b="0" u="none" kern="1200" dirty="0">
                <a:solidFill>
                  <a:schemeClr val="tx1"/>
                </a:solidFill>
                <a:effectLst/>
                <a:latin typeface="Segoe UI Light" pitchFamily="34" charset="0"/>
                <a:ea typeface="+mn-ea"/>
                <a:cs typeface="+mn-cs"/>
              </a:rPr>
              <a:t>We learned how to a</a:t>
            </a:r>
            <a:r>
              <a:rPr lang="en-US" sz="882" b="0" kern="1200" dirty="0">
                <a:solidFill>
                  <a:schemeClr val="tx1"/>
                </a:solidFill>
                <a:effectLst/>
                <a:latin typeface="Segoe UI Light" pitchFamily="34" charset="0"/>
                <a:ea typeface="+mn-ea"/>
                <a:cs typeface="+mn-cs"/>
              </a:rPr>
              <a:t>ssociate business process flows with </a:t>
            </a:r>
            <a:r>
              <a:rPr lang="en-US" sz="882" b="1" kern="1200" dirty="0">
                <a:solidFill>
                  <a:schemeClr val="tx1"/>
                </a:solidFill>
                <a:effectLst/>
                <a:latin typeface="Segoe UI Light" pitchFamily="34" charset="0"/>
                <a:ea typeface="+mn-ea"/>
                <a:cs typeface="+mn-cs"/>
              </a:rPr>
              <a:t>security roles </a:t>
            </a:r>
            <a:r>
              <a:rPr lang="en-US" sz="882" kern="1200" dirty="0">
                <a:solidFill>
                  <a:schemeClr val="tx1"/>
                </a:solidFill>
                <a:effectLst/>
                <a:latin typeface="Segoe UI Light" pitchFamily="34" charset="0"/>
                <a:ea typeface="+mn-ea"/>
                <a:cs typeface="+mn-cs"/>
              </a:rPr>
              <a:t>so that only people with those security roles can see or use them. You can also set the order of the business process flows so that you can control which business process flow will be set by default. This works in the same way that multiple forms for an entity are defined.</a:t>
            </a:r>
          </a:p>
          <a:p>
            <a:pPr marL="171450" indent="-171450">
              <a:buFont typeface="Arial" panose="020B0604020202020204" pitchFamily="34" charset="0"/>
              <a:buChar char="•"/>
            </a:pPr>
            <a:endParaRPr lang="en-US" sz="882" b="1" kern="1200" dirty="0">
              <a:solidFill>
                <a:schemeClr val="tx1"/>
              </a:solidFill>
              <a:effectLst/>
              <a:latin typeface="Segoe UI Light" pitchFamily="34" charset="0"/>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kern="1200" dirty="0">
                <a:solidFill>
                  <a:schemeClr val="tx1"/>
                </a:solidFill>
                <a:effectLst/>
                <a:latin typeface="Segoe UI Light" pitchFamily="34" charset="0"/>
                <a:ea typeface="+mn-ea"/>
                <a:cs typeface="+mn-cs"/>
              </a:rPr>
              <a:t>Lastly, we looked at </a:t>
            </a:r>
            <a:r>
              <a:rPr lang="en-US" sz="882" b="1" kern="1200" dirty="0">
                <a:solidFill>
                  <a:schemeClr val="tx1"/>
                </a:solidFill>
                <a:effectLst/>
                <a:latin typeface="Segoe UI Light" pitchFamily="34" charset="0"/>
                <a:ea typeface="+mn-ea"/>
                <a:cs typeface="+mn-cs"/>
              </a:rPr>
              <a:t>Custom Controls…</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882" b="1" kern="1200" dirty="0">
              <a:solidFill>
                <a:schemeClr val="tx1"/>
              </a:solidFill>
              <a:effectLst/>
              <a:latin typeface="Segoe UI Light" pitchFamily="34" charset="0"/>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b="0" kern="1200" dirty="0">
                <a:solidFill>
                  <a:schemeClr val="tx1"/>
                </a:solidFill>
                <a:effectLst/>
                <a:latin typeface="Segoe UI Light" pitchFamily="34" charset="0"/>
                <a:ea typeface="+mn-ea"/>
                <a:cs typeface="+mn-cs"/>
              </a:rPr>
              <a:t>To wrap up, we spent some time practicing by working with Business Process Flows in a hands on lab.</a:t>
            </a:r>
            <a:endParaRPr lang="en-US" sz="882" kern="1200" dirty="0">
              <a:solidFill>
                <a:schemeClr val="tx1"/>
              </a:solidFill>
              <a:effectLst/>
              <a:latin typeface="Segoe UI Light" pitchFamily="34" charset="0"/>
              <a:ea typeface="+mn-ea"/>
              <a:cs typeface="+mn-cs"/>
            </a:endParaRPr>
          </a:p>
          <a:p>
            <a:endParaRPr lang="en-US" b="1"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1/30/2020 1:48 AM</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755373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1/30/2020 1:48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71820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4038" y="795338"/>
            <a:ext cx="3902075" cy="2195512"/>
          </a:xfrm>
        </p:spPr>
      </p:sp>
      <p:sp>
        <p:nvSpPr>
          <p:cNvPr id="3" name="Notes Placeholder 2"/>
          <p:cNvSpPr>
            <a:spLocks noGrp="1"/>
          </p:cNvSpPr>
          <p:nvPr>
            <p:ph type="body" idx="1"/>
          </p:nvPr>
        </p:nvSpPr>
        <p:spPr/>
        <p:txBody>
          <a:bodyPr>
            <a:normAutofit/>
          </a:bodyPr>
          <a:lstStyle/>
          <a:p>
            <a:pPr marL="0" indent="0">
              <a:lnSpc>
                <a:spcPct val="100000"/>
              </a:lnSpc>
              <a:buNone/>
              <a:tabLst>
                <a:tab pos="0" algn="l"/>
              </a:tabLst>
              <a:defRPr/>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SMSG Readiness</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2B416-73DE-4FEE-A27A-F8FD94BB38BC}" type="datetime1">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1/30/2020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Calibri"/>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Calibri"/>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600" b="0" i="0" u="none" strike="noStrike" kern="1200" cap="none" spc="0" normalizeH="0" baseline="0" noProof="0" dirty="0">
                <a:ln>
                  <a:noFill/>
                </a:ln>
                <a:solidFill>
                  <a:srgbClr val="000000"/>
                </a:solidFill>
                <a:effectLst/>
                <a:uLnTx/>
                <a:uFillTx/>
                <a:latin typeface="Calibri"/>
                <a:ea typeface="+mn-ea"/>
                <a:cs typeface="+mn-cs"/>
              </a:rPr>
            </a:br>
            <a:r>
              <a:rPr kumimoji="0" lang="en-US" sz="600" b="0" i="0" u="none" strike="noStrike" kern="1200" cap="none" spc="0" normalizeH="0" baseline="0" noProof="0" dirty="0">
                <a:ln>
                  <a:noFill/>
                </a:ln>
                <a:solidFill>
                  <a:srgbClr val="000000"/>
                </a:solidFill>
                <a:effectLst/>
                <a:uLnTx/>
                <a:uFillTx/>
                <a:latin typeface="Calibri"/>
                <a:ea typeface="+mn-ea"/>
                <a:cs typeface="+mn-cs"/>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81000" y="971789"/>
            <a:ext cx="2971800" cy="784828"/>
          </a:xfrm>
          <a:prstGeom prst="rect">
            <a:avLst/>
          </a:prstGeom>
        </p:spPr>
        <p:txBody>
          <a:bodyPr wrap="square" lIns="91438" tIns="45719" rIns="91438" bIns="45719">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900" b="1" i="0" u="none" strike="noStrike" kern="1200" cap="none" spc="0" normalizeH="0" baseline="0" noProof="0" dirty="0">
                <a:ln>
                  <a:noFill/>
                </a:ln>
                <a:solidFill>
                  <a:srgbClr val="FF0000"/>
                </a:solidFill>
                <a:effectLst/>
                <a:uLnTx/>
                <a:uFillTx/>
                <a:latin typeface="Arial" charset="0"/>
                <a:ea typeface="+mn-ea"/>
                <a:cs typeface="Arial" charset="0"/>
              </a:rPr>
              <a:t>Start Time </a:t>
            </a:r>
            <a:r>
              <a:rPr kumimoji="0" lang="en-US" sz="900" b="1" i="0" u="none" strike="noStrike" kern="1200" cap="none" spc="0" normalizeH="0" baseline="0" noProof="0" dirty="0" err="1">
                <a:ln>
                  <a:noFill/>
                </a:ln>
                <a:solidFill>
                  <a:srgbClr val="FF0000"/>
                </a:solidFill>
                <a:effectLst/>
                <a:uLnTx/>
                <a:uFillTx/>
                <a:latin typeface="Arial" charset="0"/>
                <a:ea typeface="+mn-ea"/>
                <a:cs typeface="Arial" charset="0"/>
              </a:rPr>
              <a:t>xx:xx</a:t>
            </a:r>
            <a:r>
              <a:rPr kumimoji="0" lang="en-US" sz="900" b="1" i="0" u="none" strike="noStrike" kern="1200" cap="none" spc="0" normalizeH="0" baseline="0" noProof="0" dirty="0">
                <a:ln>
                  <a:noFill/>
                </a:ln>
                <a:solidFill>
                  <a:srgbClr val="FF0000"/>
                </a:solidFill>
                <a:effectLst/>
                <a:uLnTx/>
                <a:uFillTx/>
                <a:latin typeface="Arial" charset="0"/>
                <a:ea typeface="+mn-ea"/>
                <a:cs typeface="Arial" charset="0"/>
              </a:rPr>
              <a:t> / Length: </a:t>
            </a:r>
            <a:r>
              <a:rPr kumimoji="0" lang="en-US" sz="900" b="1" i="0" u="none" strike="noStrike" kern="1200" cap="none" spc="0" normalizeH="0" baseline="0" noProof="0" dirty="0">
                <a:ln>
                  <a:noFill/>
                </a:ln>
                <a:solidFill>
                  <a:srgbClr val="FF0000"/>
                </a:solidFill>
                <a:effectLst/>
                <a:uLnTx/>
                <a:uFillTx/>
                <a:latin typeface="Calibri"/>
                <a:ea typeface="+mn-ea"/>
                <a:cs typeface="+mn-cs"/>
              </a:rPr>
              <a:t>2 minutes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9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Calibri"/>
                <a:ea typeface="+mn-ea"/>
                <a:cs typeface="+mn-cs"/>
              </a:rPr>
              <a:t>Review the learning objectives.</a:t>
            </a:r>
          </a:p>
          <a:p>
            <a:pPr marL="0" marR="0" lvl="0" indent="228593" algn="l" defTabSz="914400" rtl="0" eaLnBrk="1" fontAlgn="auto" latinLnBrk="0" hangingPunct="1">
              <a:lnSpc>
                <a:spcPct val="100000"/>
              </a:lnSpc>
              <a:spcBef>
                <a:spcPts val="0"/>
              </a:spcBef>
              <a:spcAft>
                <a:spcPts val="600"/>
              </a:spcAft>
              <a:buClrTx/>
              <a:buSzTx/>
              <a:buFont typeface="Arial" pitchFamily="34" charset="0"/>
              <a:buChar char="•"/>
              <a:tabLst/>
              <a:defRPr/>
            </a:pPr>
            <a:endParaRPr kumimoji="0" lang="en-US" sz="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92281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US" dirty="0"/>
              <a:t>Multiple Makers – Canvas apps can only have one person editing at a time, Model-driven apps can have multiple makers working on different parts of the app</a:t>
            </a:r>
          </a:p>
          <a:p>
            <a:r>
              <a:rPr lang="en-US" dirty="0"/>
              <a:t>Strong ISV ecosystem of model-driven apps</a:t>
            </a:r>
          </a:p>
          <a:p>
            <a:endParaRPr lang="en-US" dirty="0"/>
          </a:p>
          <a:p>
            <a:r>
              <a:rPr lang="en-US" dirty="0"/>
              <a:t>Full support of solutions</a:t>
            </a:r>
          </a:p>
        </p:txBody>
      </p:sp>
      <p:sp>
        <p:nvSpPr>
          <p:cNvPr id="4" name="Slide Number Placeholder 3"/>
          <p:cNvSpPr>
            <a:spLocks noGrp="1"/>
          </p:cNvSpPr>
          <p:nvPr>
            <p:ph type="sldNum" sz="quarter" idx="5"/>
          </p:nvPr>
        </p:nvSpPr>
        <p:spPr/>
        <p:txBody>
          <a:bodyPr/>
          <a:lstStyle/>
          <a:p>
            <a:fld id="{E2FF7759-803D-4F76-9AEC-98B2D9A07B0D}" type="slidenum">
              <a:rPr lang="en-US" smtClean="0"/>
              <a:t>30</a:t>
            </a:fld>
            <a:endParaRPr lang="en-US" dirty="0"/>
          </a:p>
        </p:txBody>
      </p:sp>
    </p:spTree>
    <p:extLst>
      <p:ext uri="{BB962C8B-B14F-4D97-AF65-F5344CB8AC3E}">
        <p14:creationId xmlns:p14="http://schemas.microsoft.com/office/powerpoint/2010/main" val="934334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US" dirty="0"/>
              <a:t>These are some of the key components that make up the overall user experience.  </a:t>
            </a:r>
          </a:p>
          <a:p>
            <a:r>
              <a:rPr lang="en-US" dirty="0"/>
              <a:t>By</a:t>
            </a:r>
            <a:r>
              <a:rPr lang="en-US" baseline="0" dirty="0"/>
              <a:t> customizing these we create the flow that takes a user through a business activity such as updating locating and updating a contact, or resending an updated quote</a:t>
            </a:r>
          </a:p>
          <a:p>
            <a:r>
              <a:rPr lang="en-US" baseline="0" dirty="0"/>
              <a:t>Dynamics 365 Navigation and Dashboards often offer entry points for users to drill deeper and complete a business activity.  Dashboards often times offering a quicker path to an individual record</a:t>
            </a:r>
          </a:p>
          <a:p>
            <a:r>
              <a:rPr lang="en-US" baseline="0" dirty="0"/>
              <a:t>Quick View and Business Process Flows help blend the user’s perception of where one record starts and another picks up. Helping to improve the flow as you work with multiple entities.</a:t>
            </a:r>
          </a:p>
          <a:p>
            <a:r>
              <a:rPr lang="en-US" baseline="0" dirty="0"/>
              <a:t>This is a simplified view of the experience, adding things such as web resources can add infinitely more layers to the experience, good and bad</a:t>
            </a:r>
            <a:endParaRPr lang="en-US" dirty="0"/>
          </a:p>
        </p:txBody>
      </p:sp>
      <p:sp>
        <p:nvSpPr>
          <p:cNvPr id="4" name="Header Placeholder 3"/>
          <p:cNvSpPr>
            <a:spLocks noGrp="1"/>
          </p:cNvSpPr>
          <p:nvPr>
            <p:ph type="hdr" sz="quarter" idx="10"/>
          </p:nvPr>
        </p:nvSpPr>
        <p:spPr/>
        <p:txBody>
          <a:bodyPr/>
          <a:lstStyle/>
          <a:p>
            <a:r>
              <a:rPr lang="en-US"/>
              <a:t>Microsoft Dynamics</a:t>
            </a:r>
            <a:endParaRPr lang="en-US" dirty="0"/>
          </a:p>
        </p:txBody>
      </p:sp>
      <p:sp>
        <p:nvSpPr>
          <p:cNvPr id="5" name="Date Placeholder 4"/>
          <p:cNvSpPr>
            <a:spLocks noGrp="1"/>
          </p:cNvSpPr>
          <p:nvPr>
            <p:ph type="dt" sz="quarter" idx="11"/>
          </p:nvPr>
        </p:nvSpPr>
        <p:spPr/>
        <p:txBody>
          <a:bodyPr/>
          <a:lstStyle/>
          <a:p>
            <a:fld id="{CEDA8FBC-FE69-4EB7-A62D-E1D4747031AD}" type="datetime1">
              <a:rPr lang="en-US" smtClean="0"/>
              <a:t>1/30/2020</a:t>
            </a:fld>
            <a:endParaRPr lang="en-US" dirty="0"/>
          </a:p>
        </p:txBody>
      </p:sp>
      <p:sp>
        <p:nvSpPr>
          <p:cNvPr id="6" name="Footer Placeholder 5"/>
          <p:cNvSpPr>
            <a:spLocks noGrp="1"/>
          </p:cNvSpPr>
          <p:nvPr>
            <p:ph type="ftr" sz="quarter" idx="12"/>
          </p:nvPr>
        </p:nvSpPr>
        <p:spPr/>
        <p:txBody>
          <a:bodyPr/>
          <a:lstStyle/>
          <a:p>
            <a:r>
              <a:rPr lang="en-US" sz="50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z="500">
                <a:solidFill>
                  <a:srgbClr val="000000"/>
                </a:solidFill>
                <a:latin typeface="Segoe UI" pitchFamily="34" charset="0"/>
              </a:rPr>
            </a:br>
            <a:r>
              <a:rPr lang="en-US" sz="500">
                <a:solidFill>
                  <a:srgbClr val="000000"/>
                </a:solidFill>
                <a:latin typeface="Segoe UI" pitchFamily="34" charset="0"/>
              </a:rPr>
              <a:t>MICROSOFT MAKES NO WARRANTIES, EXPRESS, IMPLIED OR STATUTORY, AS TO THE INFORMATION IN THIS PRESENTATION.</a:t>
            </a:r>
            <a:endParaRPr lang="en-US" sz="500" dirty="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980CB99-47E3-46F4-AAEB-3919FBEFC014}" type="slidenum">
              <a:rPr lang="en-US" smtClean="0">
                <a:latin typeface="Segoe UI" pitchFamily="34" charset="0"/>
              </a:rPr>
              <a:pPr/>
              <a:t>31</a:t>
            </a:fld>
            <a:endParaRPr lang="en-US" dirty="0">
              <a:latin typeface="Segoe UI" pitchFamily="34" charset="0"/>
            </a:endParaRPr>
          </a:p>
        </p:txBody>
      </p:sp>
    </p:spTree>
    <p:extLst>
      <p:ext uri="{BB962C8B-B14F-4D97-AF65-F5344CB8AC3E}">
        <p14:creationId xmlns:p14="http://schemas.microsoft.com/office/powerpoint/2010/main" val="449179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US" sz="1200" dirty="0"/>
              <a:t>Capabilities</a:t>
            </a:r>
          </a:p>
          <a:p>
            <a:pPr lvl="1"/>
            <a:r>
              <a:rPr lang="en-US" sz="1200" dirty="0"/>
              <a:t>Interactive Dashboards</a:t>
            </a:r>
          </a:p>
          <a:p>
            <a:pPr lvl="1"/>
            <a:r>
              <a:rPr lang="en-US" sz="1200" dirty="0"/>
              <a:t>New Rich Chart Types</a:t>
            </a:r>
          </a:p>
          <a:p>
            <a:pPr lvl="1"/>
            <a:r>
              <a:rPr lang="en-US" sz="1200" dirty="0"/>
              <a:t>Full sitemap with quick access to </a:t>
            </a:r>
            <a:r>
              <a:rPr lang="en-US" sz="1200" dirty="0" err="1"/>
              <a:t>favourites</a:t>
            </a:r>
            <a:r>
              <a:rPr lang="en-US" sz="1200" dirty="0"/>
              <a:t> and MRU</a:t>
            </a:r>
          </a:p>
          <a:p>
            <a:pPr lvl="1"/>
            <a:r>
              <a:rPr lang="en-US" sz="1200" dirty="0"/>
              <a:t>Semantic Zoom</a:t>
            </a:r>
          </a:p>
          <a:p>
            <a:pPr lvl="1"/>
            <a:r>
              <a:rPr lang="en-US" sz="1200" dirty="0"/>
              <a:t>Relevance Search</a:t>
            </a:r>
          </a:p>
          <a:p>
            <a:pPr lvl="1"/>
            <a:r>
              <a:rPr lang="en-US" sz="1200" dirty="0"/>
              <a:t>Business process &amp; docking</a:t>
            </a:r>
          </a:p>
          <a:p>
            <a:endParaRPr lang="en-US" dirty="0"/>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11FAE85-20FE-844F-9354-E6E61F84E3F4}"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8201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366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4038" y="795338"/>
            <a:ext cx="3902075" cy="2195512"/>
          </a:xfrm>
        </p:spPr>
      </p:sp>
      <p:sp>
        <p:nvSpPr>
          <p:cNvPr id="3" name="Notes Placeholder 2"/>
          <p:cNvSpPr>
            <a:spLocks noGrp="1"/>
          </p:cNvSpPr>
          <p:nvPr>
            <p:ph type="body" idx="1"/>
          </p:nvPr>
        </p:nvSpPr>
        <p:spPr/>
        <p:txBody>
          <a:bodyPr>
            <a:normAutofit/>
          </a:bodyPr>
          <a:lstStyle/>
          <a:p>
            <a:pPr marL="0" marR="0" lvl="0" indent="0" algn="l" defTabSz="914363" rtl="0" eaLnBrk="1" fontAlgn="auto" latinLnBrk="0" hangingPunct="1">
              <a:lnSpc>
                <a:spcPct val="100000"/>
              </a:lnSpc>
              <a:spcBef>
                <a:spcPts val="0"/>
              </a:spcBef>
              <a:spcAft>
                <a:spcPts val="333"/>
              </a:spcAft>
              <a:buClrTx/>
              <a:buSzTx/>
              <a:buFont typeface="Arial" pitchFamily="34" charset="0"/>
              <a:buNone/>
              <a:tabLst>
                <a:tab pos="0" algn="l"/>
              </a:tabLst>
              <a:defRPr/>
            </a:pPr>
            <a:r>
              <a:rPr lang="en-US" sz="1200" dirty="0">
                <a:latin typeface="Segoe UI" panose="020B0502040204020203" pitchFamily="34" charset="0"/>
              </a:rPr>
              <a:t>Remember apps are not a security feature in themselves. E.g. I can fire up advanced find and open an account even if account is not included</a:t>
            </a:r>
          </a:p>
          <a:p>
            <a:pPr marL="0" indent="0">
              <a:lnSpc>
                <a:spcPct val="100000"/>
              </a:lnSpc>
              <a:buNone/>
              <a:tabLst>
                <a:tab pos="0" algn="l"/>
              </a:tabLst>
              <a:defRPr/>
            </a:pPr>
            <a:endParaRPr lang="en-US" dirty="0">
              <a:latin typeface="Segoe UI"/>
            </a:endParaRPr>
          </a:p>
        </p:txBody>
      </p:sp>
      <p:sp>
        <p:nvSpPr>
          <p:cNvPr id="4" name="Header Placeholder 3"/>
          <p:cNvSpPr>
            <a:spLocks noGrp="1"/>
          </p:cNvSpPr>
          <p:nvPr>
            <p:ph type="hdr" sz="quarter" idx="10"/>
          </p:nvPr>
        </p:nvSpPr>
        <p:spPr/>
        <p:txBody>
          <a:bodyPr/>
          <a:lstStyle/>
          <a:p>
            <a:r>
              <a:rPr lang="en-US" dirty="0">
                <a:latin typeface="Segoe UI"/>
              </a:rPr>
              <a:t>SMSG Readiness</a:t>
            </a:r>
          </a:p>
        </p:txBody>
      </p:sp>
      <p:sp>
        <p:nvSpPr>
          <p:cNvPr id="5" name="Date Placeholder 4"/>
          <p:cNvSpPr>
            <a:spLocks noGrp="1"/>
          </p:cNvSpPr>
          <p:nvPr>
            <p:ph type="dt" idx="11"/>
          </p:nvPr>
        </p:nvSpPr>
        <p:spPr/>
        <p:txBody>
          <a:bodyPr/>
          <a:lstStyle/>
          <a:p>
            <a:fld id="{DA92B416-73DE-4FEE-A27A-F8FD94BB38BC}" type="datetime1">
              <a:rPr lang="en-US" smtClean="0">
                <a:latin typeface="Segoe UI"/>
              </a:rPr>
              <a:pPr/>
              <a:t>1/30/2020</a:t>
            </a:fld>
            <a:endParaRPr lang="en-US" dirty="0">
              <a:latin typeface="Segoe UI"/>
            </a:endParaRPr>
          </a:p>
        </p:txBody>
      </p:sp>
      <p:sp>
        <p:nvSpPr>
          <p:cNvPr id="6" name="Footer Placeholder 5"/>
          <p:cNvSpPr>
            <a:spLocks noGrp="1"/>
          </p:cNvSpPr>
          <p:nvPr>
            <p:ph type="ftr" sz="quarter" idx="12"/>
          </p:nvPr>
        </p:nvSpPr>
        <p:spPr/>
        <p:txBody>
          <a:bodyPr/>
          <a:lstStyle/>
          <a:p>
            <a:r>
              <a:rPr lang="en-US" dirty="0">
                <a:solidFill>
                  <a:srgbClr val="000000"/>
                </a:solidFill>
                <a:latin typeface="Segoe UI"/>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a:rPr>
            </a:br>
            <a:r>
              <a:rPr lang="en-US" dirty="0">
                <a:solidFill>
                  <a:srgbClr val="000000"/>
                </a:solidFill>
                <a:latin typeface="Segoe UI"/>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latin typeface="Segoe UI"/>
              </a:rPr>
              <a:pPr/>
              <a:t>35</a:t>
            </a:fld>
            <a:endParaRPr lang="en-US" dirty="0">
              <a:latin typeface="Segoe UI"/>
            </a:endParaRPr>
          </a:p>
        </p:txBody>
      </p:sp>
      <p:sp>
        <p:nvSpPr>
          <p:cNvPr id="8" name="Rectangle 7"/>
          <p:cNvSpPr/>
          <p:nvPr/>
        </p:nvSpPr>
        <p:spPr>
          <a:xfrm>
            <a:off x="381000" y="971789"/>
            <a:ext cx="2971800" cy="784828"/>
          </a:xfrm>
          <a:prstGeom prst="rect">
            <a:avLst/>
          </a:prstGeom>
        </p:spPr>
        <p:txBody>
          <a:bodyPr wrap="square" lIns="91438" tIns="45719" rIns="91438" bIns="45719">
            <a:spAutoFit/>
          </a:bodyPr>
          <a:lstStyle/>
          <a:p>
            <a:pPr>
              <a:tabLst>
                <a:tab pos="0" algn="l"/>
              </a:tabLst>
              <a:defRPr/>
            </a:pPr>
            <a:r>
              <a:rPr lang="en-US" sz="900" b="1" dirty="0">
                <a:solidFill>
                  <a:srgbClr val="FF0000"/>
                </a:solidFill>
                <a:latin typeface="Segoe UI"/>
                <a:cs typeface="Segoe UI"/>
              </a:rPr>
              <a:t>Start Time </a:t>
            </a:r>
            <a:r>
              <a:rPr lang="en-US" sz="900" b="1" dirty="0" err="1">
                <a:solidFill>
                  <a:srgbClr val="FF0000"/>
                </a:solidFill>
                <a:latin typeface="Segoe UI"/>
                <a:cs typeface="Segoe UI"/>
              </a:rPr>
              <a:t>xx:xx</a:t>
            </a:r>
            <a:r>
              <a:rPr lang="en-US" sz="900" b="1" dirty="0">
                <a:solidFill>
                  <a:srgbClr val="FF0000"/>
                </a:solidFill>
                <a:latin typeface="Segoe UI"/>
                <a:cs typeface="Segoe UI"/>
              </a:rPr>
              <a:t> / Length: </a:t>
            </a:r>
            <a:r>
              <a:rPr lang="en-US" sz="900" b="1" dirty="0">
                <a:solidFill>
                  <a:srgbClr val="FF0000"/>
                </a:solidFill>
                <a:latin typeface="Segoe UI"/>
              </a:rPr>
              <a:t>2 minutes</a:t>
            </a:r>
          </a:p>
          <a:p>
            <a:pPr>
              <a:spcAft>
                <a:spcPts val="600"/>
              </a:spcAft>
            </a:pPr>
            <a:endParaRPr lang="en-US" sz="900" dirty="0">
              <a:solidFill>
                <a:srgbClr val="FF0000"/>
              </a:solidFill>
              <a:latin typeface="Segoe UI"/>
            </a:endParaRPr>
          </a:p>
          <a:p>
            <a:pPr>
              <a:spcAft>
                <a:spcPts val="600"/>
              </a:spcAft>
            </a:pPr>
            <a:r>
              <a:rPr lang="en-US" sz="900" dirty="0">
                <a:solidFill>
                  <a:srgbClr val="FF0000"/>
                </a:solidFill>
                <a:latin typeface="Segoe UI"/>
              </a:rPr>
              <a:t>Review the learning objectives.</a:t>
            </a:r>
          </a:p>
          <a:p>
            <a:pPr indent="228593">
              <a:spcAft>
                <a:spcPts val="600"/>
              </a:spcAft>
              <a:buFont typeface="Arial" pitchFamily="34" charset="0"/>
              <a:buChar char="•"/>
              <a:defRPr/>
            </a:pPr>
            <a:endParaRPr lang="en-US" sz="800" dirty="0">
              <a:solidFill>
                <a:srgbClr val="FF0000"/>
              </a:solidFill>
              <a:latin typeface="Segoe UI"/>
              <a:cs typeface="Arial" pitchFamily="34" charset="0"/>
            </a:endParaRPr>
          </a:p>
        </p:txBody>
      </p:sp>
    </p:spTree>
    <p:extLst>
      <p:ext uri="{BB962C8B-B14F-4D97-AF65-F5344CB8AC3E}">
        <p14:creationId xmlns:p14="http://schemas.microsoft.com/office/powerpoint/2010/main" val="821564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Dynamics</a:t>
            </a:r>
            <a:endParaRPr lang="en-US" dirty="0"/>
          </a:p>
        </p:txBody>
      </p:sp>
      <p:sp>
        <p:nvSpPr>
          <p:cNvPr id="5" name="Date Placeholder 4"/>
          <p:cNvSpPr>
            <a:spLocks noGrp="1"/>
          </p:cNvSpPr>
          <p:nvPr>
            <p:ph type="dt" sz="quarter" idx="11"/>
          </p:nvPr>
        </p:nvSpPr>
        <p:spPr/>
        <p:txBody>
          <a:bodyPr/>
          <a:lstStyle/>
          <a:p>
            <a:fld id="{E38B01D0-D7A9-4F8E-B290-93801321CEB6}" type="datetime1">
              <a:rPr lang="en-US" smtClean="0"/>
              <a:t>1/30/2020</a:t>
            </a:fld>
            <a:endParaRPr lang="en-US" dirty="0"/>
          </a:p>
        </p:txBody>
      </p:sp>
      <p:sp>
        <p:nvSpPr>
          <p:cNvPr id="6" name="Footer Placeholder 5"/>
          <p:cNvSpPr>
            <a:spLocks noGrp="1"/>
          </p:cNvSpPr>
          <p:nvPr>
            <p:ph type="ftr" sz="quarter" idx="12"/>
          </p:nvPr>
        </p:nvSpPr>
        <p:spPr/>
        <p:txBody>
          <a:bodyPr/>
          <a:lstStyle/>
          <a:p>
            <a:r>
              <a:rPr lang="en-US" sz="50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z="500">
                <a:solidFill>
                  <a:srgbClr val="000000"/>
                </a:solidFill>
                <a:latin typeface="Segoe UI" pitchFamily="34" charset="0"/>
              </a:rPr>
            </a:br>
            <a:r>
              <a:rPr lang="en-US" sz="500">
                <a:solidFill>
                  <a:srgbClr val="000000"/>
                </a:solidFill>
                <a:latin typeface="Segoe UI" pitchFamily="34" charset="0"/>
              </a:rPr>
              <a:t>MICROSOFT MAKES NO WARRANTIES, EXPRESS, IMPLIED OR STATUTORY, AS TO THE INFORMATION IN THIS PRESENTATION.</a:t>
            </a:r>
            <a:endParaRPr lang="en-US" sz="500" dirty="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980CB99-47E3-46F4-AAEB-3919FBEFC014}" type="slidenum">
              <a:rPr lang="en-US" smtClean="0">
                <a:latin typeface="Segoe UI" pitchFamily="34" charset="0"/>
              </a:rPr>
              <a:pPr/>
              <a:t>37</a:t>
            </a:fld>
            <a:endParaRPr lang="en-US" dirty="0">
              <a:latin typeface="Segoe UI" pitchFamily="34" charset="0"/>
            </a:endParaRPr>
          </a:p>
        </p:txBody>
      </p:sp>
    </p:spTree>
    <p:extLst>
      <p:ext uri="{BB962C8B-B14F-4D97-AF65-F5344CB8AC3E}">
        <p14:creationId xmlns:p14="http://schemas.microsoft.com/office/powerpoint/2010/main" val="3683264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US" dirty="0"/>
              <a:t>One per form, great when you want to have multiple views of different child records and switch between their quick views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EEC488-DFA6-44D4-AFB0-C242488D84E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06722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US" dirty="0"/>
              <a:t>One panel per form, multiple sub-grids per panel</a:t>
            </a:r>
          </a:p>
          <a:p>
            <a:r>
              <a:rPr lang="en-US" dirty="0"/>
              <a:t>Will prompt to open full record if no quick view configured </a:t>
            </a:r>
          </a:p>
          <a:p>
            <a:r>
              <a:rPr lang="en-US" dirty="0"/>
              <a:t>Can configure </a:t>
            </a:r>
            <a:r>
              <a:rPr lang="en-US" dirty="0" err="1"/>
              <a:t>subgrid</a:t>
            </a:r>
            <a:r>
              <a:rPr lang="en-US" dirty="0"/>
              <a:t> to render using a custom control</a:t>
            </a:r>
          </a:p>
          <a:p>
            <a:r>
              <a:rPr lang="en-US" dirty="0"/>
              <a:t>No ability to specify which quick view will be used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EEC488-DFA6-44D4-AFB0-C242488D84E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76732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NZ" b="1" dirty="0"/>
              <a:t>Main</a:t>
            </a:r>
            <a:endParaRPr lang="en-GB" b="1" dirty="0"/>
          </a:p>
          <a:p>
            <a:r>
              <a:rPr lang="en-US" sz="882" b="0" i="0" kern="1200" dirty="0">
                <a:solidFill>
                  <a:schemeClr val="tx1"/>
                </a:solidFill>
                <a:effectLst/>
                <a:latin typeface="Segoe UI Light" pitchFamily="34" charset="0"/>
                <a:ea typeface="+mn-ea"/>
                <a:cs typeface="+mn-cs"/>
              </a:rPr>
              <a:t>Main forms are the primary user interface where people view and interact with their data. Main forms provide the widest range of options and are available for model-driven apps, </a:t>
            </a:r>
          </a:p>
          <a:p>
            <a:r>
              <a:rPr lang="en-US" sz="882" b="0" i="0" kern="1200" dirty="0">
                <a:solidFill>
                  <a:schemeClr val="tx1"/>
                </a:solidFill>
                <a:effectLst/>
                <a:latin typeface="Segoe UI Light" pitchFamily="34" charset="0"/>
                <a:ea typeface="+mn-ea"/>
                <a:cs typeface="+mn-cs"/>
              </a:rPr>
              <a:t>One of the primary design objectives for main forms is that you design them once and deploy them everywhere. The same main form you design for a model-driven app or the Dynamics 365 customer engagement web application, is also used in Dynamics 365 for Outlook and Dynamics 365 for tablets. </a:t>
            </a:r>
          </a:p>
          <a:p>
            <a:endParaRPr lang="en-US" sz="882" b="0" i="0" kern="1200" dirty="0">
              <a:solidFill>
                <a:schemeClr val="tx1"/>
              </a:solidFill>
              <a:effectLst/>
              <a:latin typeface="Segoe UI Light" pitchFamily="34" charset="0"/>
              <a:ea typeface="+mn-ea"/>
              <a:cs typeface="+mn-cs"/>
            </a:endParaRPr>
          </a:p>
          <a:p>
            <a:r>
              <a:rPr lang="en-US" sz="882" b="0" i="0" kern="1200" dirty="0">
                <a:solidFill>
                  <a:schemeClr val="tx1"/>
                </a:solidFill>
                <a:effectLst/>
                <a:latin typeface="Segoe UI Light" pitchFamily="34" charset="0"/>
                <a:ea typeface="+mn-ea"/>
                <a:cs typeface="+mn-cs"/>
              </a:rPr>
              <a:t>The advantage to this approach is that you don’t have to integrate changes into multiple forms. </a:t>
            </a:r>
          </a:p>
          <a:p>
            <a:endParaRPr lang="en-GB" dirty="0"/>
          </a:p>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1/30/2020 1:48 AM</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56009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GB" b="1" dirty="0"/>
              <a:t>Quick View </a:t>
            </a:r>
            <a:r>
              <a:rPr lang="en-GB" dirty="0"/>
              <a:t>- Used in PowerApps apps, the Dynamics 365 web application, Dynamics 365 for Outlook, and Dynamics 365 for tablets. </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1/30/2020 1:48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53</a:t>
            </a:fld>
            <a:endParaRPr lang="en-US" dirty="0"/>
          </a:p>
        </p:txBody>
      </p:sp>
    </p:spTree>
    <p:extLst>
      <p:ext uri="{BB962C8B-B14F-4D97-AF65-F5344CB8AC3E}">
        <p14:creationId xmlns:p14="http://schemas.microsoft.com/office/powerpoint/2010/main" val="3623367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r>
              <a:rPr lang="en-GB" b="1" dirty="0"/>
              <a:t>Once you launch, you can now add a new record</a:t>
            </a:r>
          </a:p>
          <a:p>
            <a:endParaRPr lang="en-GB" b="1" dirty="0"/>
          </a:p>
          <a:p>
            <a:r>
              <a:rPr lang="en-GB" b="1" dirty="0"/>
              <a:t>Quick Create </a:t>
            </a:r>
            <a:r>
              <a:rPr lang="en-GB" dirty="0"/>
              <a:t>- Used in PowerApps apps, the Dynamics 365 web application, Dynamics 365 for Outlook, and Dynamics 365 for tablets.  </a:t>
            </a:r>
          </a:p>
          <a:p>
            <a:endParaRPr lang="en-GB" dirty="0"/>
          </a:p>
          <a:p>
            <a:r>
              <a:rPr lang="en-US" sz="882" b="0" i="0" kern="1200" dirty="0">
                <a:solidFill>
                  <a:schemeClr val="tx1"/>
                </a:solidFill>
                <a:effectLst/>
                <a:latin typeface="Segoe UI Light" pitchFamily="34" charset="0"/>
                <a:ea typeface="+mn-ea"/>
                <a:cs typeface="+mn-cs"/>
              </a:rPr>
              <a:t>With quick create forms, your app can have a streamlined data entry experience with full support for logic defined by form scripts and business rules. </a:t>
            </a:r>
          </a:p>
          <a:p>
            <a:r>
              <a:rPr lang="en-US" sz="882" b="0" i="0" kern="1200" dirty="0">
                <a:solidFill>
                  <a:schemeClr val="tx1"/>
                </a:solidFill>
                <a:effectLst/>
                <a:latin typeface="Segoe UI Light" pitchFamily="34" charset="0"/>
                <a:ea typeface="+mn-ea"/>
                <a:cs typeface="+mn-cs"/>
              </a:rPr>
              <a:t>In Dynamics 365, quick create forms appear when you select the </a:t>
            </a:r>
            <a:r>
              <a:rPr lang="en-US" sz="882" b="1" i="0" kern="1200" dirty="0">
                <a:solidFill>
                  <a:schemeClr val="tx1"/>
                </a:solidFill>
                <a:effectLst/>
                <a:latin typeface="Segoe UI Light" pitchFamily="34" charset="0"/>
                <a:ea typeface="+mn-ea"/>
                <a:cs typeface="+mn-cs"/>
              </a:rPr>
              <a:t>Create</a:t>
            </a:r>
            <a:r>
              <a:rPr lang="en-US" sz="882" b="0" i="0" kern="1200" dirty="0">
                <a:solidFill>
                  <a:schemeClr val="tx1"/>
                </a:solidFill>
                <a:effectLst/>
                <a:latin typeface="Segoe UI Light" pitchFamily="34" charset="0"/>
                <a:ea typeface="+mn-ea"/>
                <a:cs typeface="+mn-cs"/>
              </a:rPr>
              <a:t> button in the navigation bar or when you choose </a:t>
            </a:r>
            <a:r>
              <a:rPr lang="en-US" sz="882" b="1" i="0" kern="1200" dirty="0">
                <a:solidFill>
                  <a:schemeClr val="tx1"/>
                </a:solidFill>
                <a:effectLst/>
                <a:latin typeface="Segoe UI Light" pitchFamily="34" charset="0"/>
                <a:ea typeface="+mn-ea"/>
                <a:cs typeface="+mn-cs"/>
              </a:rPr>
              <a:t>+ New</a:t>
            </a:r>
            <a:r>
              <a:rPr lang="en-US" sz="882" b="0" i="0" kern="1200" dirty="0">
                <a:solidFill>
                  <a:schemeClr val="tx1"/>
                </a:solidFill>
                <a:effectLst/>
                <a:latin typeface="Segoe UI Light" pitchFamily="34" charset="0"/>
                <a:ea typeface="+mn-ea"/>
                <a:cs typeface="+mn-cs"/>
              </a:rPr>
              <a:t> when creating a new record from a lookup or sub-grid.</a:t>
            </a:r>
          </a:p>
          <a:p>
            <a:endParaRPr lang="en-US" sz="882" b="0" i="0" kern="1200" dirty="0">
              <a:solidFill>
                <a:schemeClr val="tx1"/>
              </a:solidFill>
              <a:effectLst/>
              <a:latin typeface="Segoe UI Light" pitchFamily="34" charset="0"/>
              <a:ea typeface="+mn-ea"/>
              <a:cs typeface="+mn-cs"/>
            </a:endParaRPr>
          </a:p>
          <a:p>
            <a:r>
              <a:rPr lang="en-US" sz="882" b="0" i="0" kern="1200" dirty="0">
                <a:solidFill>
                  <a:schemeClr val="tx1"/>
                </a:solidFill>
                <a:effectLst/>
                <a:latin typeface="Segoe UI Light" pitchFamily="34" charset="0"/>
                <a:ea typeface="+mn-ea"/>
                <a:cs typeface="+mn-cs"/>
              </a:rPr>
              <a:t>The Dynamics 365 customer engagement mobile apps use quick create forms for creating new records. If an entity already has a quick create form configured for it, the mobile apps use that form. If an entity doesn't have a configured quick create form, Dynamics 365 generates a quick create form for creating records in the mobile apps based on the main form definition.</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1/30/2020 1:48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54</a:t>
            </a:fld>
            <a:endParaRPr lang="en-US" dirty="0"/>
          </a:p>
        </p:txBody>
      </p:sp>
    </p:spTree>
    <p:extLst>
      <p:ext uri="{BB962C8B-B14F-4D97-AF65-F5344CB8AC3E}">
        <p14:creationId xmlns:p14="http://schemas.microsoft.com/office/powerpoint/2010/main" val="4012180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A card can be placed on the record of a related entity or on an interactive dashboard. Starting at an interactive dashboard, we see the left column feed of active cases, each of those cases we see are being displayed on a Card form.  Let’s look at one of them in more detail</a:t>
            </a:r>
          </a:p>
          <a:p>
            <a:endParaRPr lang="en-NZ" b="1" dirty="0"/>
          </a:p>
          <a:p>
            <a:endParaRPr lang="en-NZ" b="1" dirty="0"/>
          </a:p>
          <a:p>
            <a:endParaRPr lang="en-NZ" b="1" dirty="0"/>
          </a:p>
          <a:p>
            <a:endParaRPr lang="en-NZ" b="1" dirty="0"/>
          </a:p>
          <a:p>
            <a:endParaRPr lang="en-NZ" b="1" dirty="0"/>
          </a:p>
          <a:p>
            <a:r>
              <a:rPr lang="en-NZ" b="1" dirty="0"/>
              <a:t>Card</a:t>
            </a:r>
            <a:r>
              <a:rPr lang="en-NZ" dirty="0"/>
              <a:t> – </a:t>
            </a:r>
            <a:r>
              <a:rPr lang="en-US" dirty="0"/>
              <a:t>These forms are used in the interactive dashboards to show the entity data in the streams of interactive dashboards. </a:t>
            </a:r>
          </a:p>
          <a:p>
            <a:endParaRPr lang="en-US" dirty="0"/>
          </a:p>
          <a:p>
            <a:r>
              <a:rPr lang="en-US" dirty="0"/>
              <a:t>Note: These forms are only for use in the Customer Service Hub. You can’t use these in the Microsoft Dynamics 365 web application, Microsoft Dynamics 365 for Outlook and Microsoft Dynamics 365 for tablets.</a:t>
            </a:r>
            <a:endParaRPr lang="en-NZ" dirty="0"/>
          </a:p>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1/30/2020 1:48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55</a:t>
            </a:fld>
            <a:endParaRPr lang="en-US" dirty="0"/>
          </a:p>
        </p:txBody>
      </p:sp>
    </p:spTree>
    <p:extLst>
      <p:ext uri="{BB962C8B-B14F-4D97-AF65-F5344CB8AC3E}">
        <p14:creationId xmlns:p14="http://schemas.microsoft.com/office/powerpoint/2010/main" val="266816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6" name="Date Placeholder 5"/>
          <p:cNvSpPr>
            <a:spLocks noGrp="1"/>
          </p:cNvSpPr>
          <p:nvPr>
            <p:ph type="dt" idx="12"/>
          </p:nvPr>
        </p:nvSpPr>
        <p:spPr/>
        <p:txBody>
          <a:bodyPr/>
          <a:lstStyle/>
          <a:p>
            <a:fld id="{4642C870-B5FF-45B8-8C16-E6C55C8E825A}" type="datetime8">
              <a:rPr lang="en-US" smtClean="0"/>
              <a:t>1/30/2020 1:48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59</a:t>
            </a:fld>
            <a:endParaRPr lang="en-US" dirty="0"/>
          </a:p>
        </p:txBody>
      </p:sp>
      <p:sp>
        <p:nvSpPr>
          <p:cNvPr id="8" name="Footer Placeholder 7"/>
          <p:cNvSpPr>
            <a:spLocks noGrp="1"/>
          </p:cNvSpPr>
          <p:nvPr>
            <p:ph type="ftr" sz="quarter" idx="14"/>
          </p:nvPr>
        </p:nvSpPr>
        <p:spPr/>
        <p:txBody>
          <a:body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63964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2FF7759-803D-4F76-9AEC-98B2D9A07B0D}" type="slidenum">
              <a:rPr lang="en-US" smtClean="0"/>
              <a:t>60</a:t>
            </a:fld>
            <a:endParaRPr lang="en-US"/>
          </a:p>
        </p:txBody>
      </p:sp>
    </p:spTree>
    <p:extLst>
      <p:ext uri="{BB962C8B-B14F-4D97-AF65-F5344CB8AC3E}">
        <p14:creationId xmlns:p14="http://schemas.microsoft.com/office/powerpoint/2010/main" val="326998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08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4038" y="795338"/>
            <a:ext cx="3902075" cy="2195512"/>
          </a:xfrm>
        </p:spPr>
      </p:sp>
      <p:sp>
        <p:nvSpPr>
          <p:cNvPr id="3" name="Notes Placeholder 2"/>
          <p:cNvSpPr>
            <a:spLocks noGrp="1"/>
          </p:cNvSpPr>
          <p:nvPr>
            <p:ph type="body" idx="1"/>
          </p:nvPr>
        </p:nvSpPr>
        <p:spPr/>
        <p:txBody>
          <a:bodyPr>
            <a:normAutofit/>
          </a:bodyPr>
          <a:lstStyle/>
          <a:p>
            <a:pPr marL="57148" indent="-57148">
              <a:spcAft>
                <a:spcPts val="600"/>
              </a:spcAft>
              <a:buNone/>
            </a:pPr>
            <a:endParaRPr lang="en-US" dirty="0"/>
          </a:p>
        </p:txBody>
      </p:sp>
      <p:sp>
        <p:nvSpPr>
          <p:cNvPr id="4" name="Header Placeholder 3"/>
          <p:cNvSpPr>
            <a:spLocks noGrp="1"/>
          </p:cNvSpPr>
          <p:nvPr>
            <p:ph type="hdr" sz="quarter" idx="10"/>
          </p:nvPr>
        </p:nvSpPr>
        <p:spPr/>
        <p:txBody>
          <a:bodyPr/>
          <a:lstStyle/>
          <a:p>
            <a:r>
              <a:rPr lang="en-US" dirty="0">
                <a:solidFill>
                  <a:prstClr val="black"/>
                </a:solidFill>
                <a:latin typeface="Calibri"/>
              </a:rPr>
              <a:t>SMSG Readiness</a:t>
            </a:r>
          </a:p>
        </p:txBody>
      </p:sp>
      <p:sp>
        <p:nvSpPr>
          <p:cNvPr id="5" name="Date Placeholder 4"/>
          <p:cNvSpPr>
            <a:spLocks noGrp="1"/>
          </p:cNvSpPr>
          <p:nvPr>
            <p:ph type="dt" idx="11"/>
          </p:nvPr>
        </p:nvSpPr>
        <p:spPr/>
        <p:txBody>
          <a:bodyPr/>
          <a:lstStyle/>
          <a:p>
            <a:fld id="{FEF54A62-D533-4627-A90A-E4B4C6F4B140}" type="datetime1">
              <a:rPr lang="en-US">
                <a:solidFill>
                  <a:prstClr val="black"/>
                </a:solidFill>
                <a:latin typeface="Calibri"/>
              </a:rPr>
              <a:pPr/>
              <a:t>1/30/2020</a:t>
            </a:fld>
            <a:endParaRPr lang="en-US" dirty="0">
              <a:solidFill>
                <a:prstClr val="black"/>
              </a:solidFill>
              <a:latin typeface="Calibri"/>
            </a:endParaRPr>
          </a:p>
        </p:txBody>
      </p:sp>
      <p:sp>
        <p:nvSpPr>
          <p:cNvPr id="6" name="Footer Placeholder 5"/>
          <p:cNvSpPr>
            <a:spLocks noGrp="1"/>
          </p:cNvSpPr>
          <p:nvPr>
            <p:ph type="ftr" sz="quarter" idx="12"/>
          </p:nvPr>
        </p:nvSpPr>
        <p:spPr/>
        <p:txBody>
          <a:bodyPr/>
          <a:lstStyle/>
          <a:p>
            <a:r>
              <a:rPr lang="en-US" dirty="0">
                <a:solidFill>
                  <a:srgbClr val="000000"/>
                </a:solidFill>
                <a:latin typeface="Calibri"/>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Calibri"/>
              </a:rPr>
            </a:br>
            <a:r>
              <a:rPr lang="en-US" dirty="0">
                <a:solidFill>
                  <a:srgbClr val="000000"/>
                </a:solidFill>
                <a:latin typeface="Calibri"/>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a:solidFill>
                  <a:prstClr val="black"/>
                </a:solidFill>
                <a:latin typeface="Calibri"/>
              </a:rPr>
              <a:pPr/>
              <a:t>61</a:t>
            </a:fld>
            <a:endParaRPr lang="en-US" dirty="0">
              <a:solidFill>
                <a:prstClr val="black"/>
              </a:solidFill>
              <a:latin typeface="Calibri"/>
            </a:endParaRPr>
          </a:p>
        </p:txBody>
      </p:sp>
      <p:sp>
        <p:nvSpPr>
          <p:cNvPr id="8" name="Rectangle 7"/>
          <p:cNvSpPr/>
          <p:nvPr/>
        </p:nvSpPr>
        <p:spPr>
          <a:xfrm>
            <a:off x="381000" y="971788"/>
            <a:ext cx="2971800" cy="1348061"/>
          </a:xfrm>
          <a:prstGeom prst="rect">
            <a:avLst/>
          </a:prstGeom>
        </p:spPr>
        <p:txBody>
          <a:bodyPr wrap="square">
            <a:spAutoFit/>
          </a:bodyPr>
          <a:lstStyle/>
          <a:p>
            <a:pPr marL="57148" indent="-57148">
              <a:spcAft>
                <a:spcPts val="600"/>
              </a:spcAft>
            </a:pPr>
            <a:r>
              <a:rPr lang="en-US" sz="900" b="1" dirty="0">
                <a:solidFill>
                  <a:srgbClr val="FF0000"/>
                </a:solidFill>
                <a:latin typeface="Arial" charset="0"/>
                <a:cs typeface="Arial" charset="0"/>
              </a:rPr>
              <a:t>Start Time </a:t>
            </a:r>
            <a:r>
              <a:rPr lang="en-US" sz="900" b="1" dirty="0" err="1">
                <a:solidFill>
                  <a:srgbClr val="FF0000"/>
                </a:solidFill>
                <a:latin typeface="Arial" charset="0"/>
                <a:cs typeface="Arial" charset="0"/>
              </a:rPr>
              <a:t>xx:xx</a:t>
            </a:r>
            <a:r>
              <a:rPr lang="en-US" sz="900" b="1" dirty="0">
                <a:solidFill>
                  <a:srgbClr val="FF0000"/>
                </a:solidFill>
                <a:latin typeface="Arial" charset="0"/>
                <a:cs typeface="Arial" charset="0"/>
              </a:rPr>
              <a:t> / Length: </a:t>
            </a:r>
            <a:r>
              <a:rPr lang="en-US" sz="900" b="1" dirty="0">
                <a:solidFill>
                  <a:srgbClr val="FF0000"/>
                </a:solidFill>
                <a:latin typeface="Calibri"/>
              </a:rPr>
              <a:t>2 minutes</a:t>
            </a:r>
          </a:p>
          <a:p>
            <a:pPr marL="114300" indent="-114300">
              <a:lnSpc>
                <a:spcPct val="90000"/>
              </a:lnSpc>
              <a:spcAft>
                <a:spcPts val="333"/>
              </a:spcAft>
              <a:defRPr/>
            </a:pPr>
            <a:endParaRPr lang="en-US" sz="900" dirty="0">
              <a:solidFill>
                <a:srgbClr val="FF0000"/>
              </a:solidFill>
              <a:latin typeface="Calibri"/>
            </a:endParaRPr>
          </a:p>
          <a:p>
            <a:r>
              <a:rPr lang="en-US" sz="900" dirty="0">
                <a:solidFill>
                  <a:srgbClr val="FF0000"/>
                </a:solidFill>
                <a:latin typeface="Calibri"/>
              </a:rPr>
              <a:t>Review the objectives for this module. </a:t>
            </a:r>
          </a:p>
          <a:p>
            <a:endParaRPr lang="en-US" sz="900" dirty="0">
              <a:solidFill>
                <a:srgbClr val="FF0000"/>
              </a:solidFill>
              <a:latin typeface="Calibri"/>
            </a:endParaRPr>
          </a:p>
          <a:p>
            <a:r>
              <a:rPr lang="en-US" sz="900" dirty="0">
                <a:solidFill>
                  <a:srgbClr val="FF0000"/>
                </a:solidFill>
                <a:latin typeface="Calibri"/>
              </a:rPr>
              <a:t>Ask participants to use the </a:t>
            </a:r>
            <a:r>
              <a:rPr lang="en-US" sz="900" b="1" dirty="0">
                <a:solidFill>
                  <a:srgbClr val="FF0000"/>
                </a:solidFill>
                <a:latin typeface="Calibri"/>
              </a:rPr>
              <a:t>Text </a:t>
            </a:r>
            <a:r>
              <a:rPr lang="en-US" sz="900" dirty="0">
                <a:solidFill>
                  <a:srgbClr val="FF0000"/>
                </a:solidFill>
                <a:latin typeface="Calibri"/>
              </a:rPr>
              <a:t>tool to write on the screen if they had any questions about the module.  </a:t>
            </a:r>
          </a:p>
          <a:p>
            <a:pPr>
              <a:spcAft>
                <a:spcPts val="600"/>
              </a:spcAft>
              <a:defRPr/>
            </a:pPr>
            <a:endParaRPr lang="en-US" sz="800" dirty="0">
              <a:solidFill>
                <a:srgbClr val="FF0000"/>
              </a:solidFill>
              <a:latin typeface="Arial" pitchFamily="34" charset="0"/>
              <a:cs typeface="Arial" pitchFamily="34" charset="0"/>
            </a:endParaRPr>
          </a:p>
          <a:p>
            <a:pPr indent="228600">
              <a:spcAft>
                <a:spcPts val="600"/>
              </a:spcAft>
              <a:buFont typeface="Arial" pitchFamily="34" charset="0"/>
              <a:buChar char="•"/>
              <a:defRPr/>
            </a:pPr>
            <a:endParaRPr lang="en-US" sz="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26085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B3F321A-1FF2-4781-BE98-1933372DEEF9}" type="datetime8">
              <a:rPr lang="en-US" smtClean="0"/>
              <a:t>1/30/2020 1:48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64</a:t>
            </a:fld>
            <a:endParaRPr lang="en-US" dirty="0"/>
          </a:p>
        </p:txBody>
      </p:sp>
    </p:spTree>
    <p:extLst>
      <p:ext uri="{BB962C8B-B14F-4D97-AF65-F5344CB8AC3E}">
        <p14:creationId xmlns:p14="http://schemas.microsoft.com/office/powerpoint/2010/main" val="1804462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52466D49-1740-4ED1-BCF9-47D32F654D52}" type="datetime8">
              <a:rPr lang="en-US" smtClean="0">
                <a:solidFill>
                  <a:prstClr val="black"/>
                </a:solidFill>
              </a:rPr>
              <a:t>1/30/2020 1:48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65</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153855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1/30/2020 1:48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66</a:t>
            </a:fld>
            <a:endParaRPr lang="en-US"/>
          </a:p>
        </p:txBody>
      </p:sp>
    </p:spTree>
    <p:extLst>
      <p:ext uri="{BB962C8B-B14F-4D97-AF65-F5344CB8AC3E}">
        <p14:creationId xmlns:p14="http://schemas.microsoft.com/office/powerpoint/2010/main" val="3201218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B3F321A-1FF2-4781-BE98-1933372DEEF9}" type="datetime8">
              <a:rPr lang="en-US" smtClean="0"/>
              <a:t>1/30/2020 1:48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67</a:t>
            </a:fld>
            <a:endParaRPr lang="en-US" dirty="0"/>
          </a:p>
        </p:txBody>
      </p:sp>
    </p:spTree>
    <p:extLst>
      <p:ext uri="{BB962C8B-B14F-4D97-AF65-F5344CB8AC3E}">
        <p14:creationId xmlns:p14="http://schemas.microsoft.com/office/powerpoint/2010/main" val="3048702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B3F321A-1FF2-4781-BE98-1933372DEEF9}" type="datetime8">
              <a:rPr lang="en-US" smtClean="0"/>
              <a:t>1/30/2020 1:48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68</a:t>
            </a:fld>
            <a:endParaRPr lang="en-US" dirty="0"/>
          </a:p>
        </p:txBody>
      </p:sp>
    </p:spTree>
    <p:extLst>
      <p:ext uri="{BB962C8B-B14F-4D97-AF65-F5344CB8AC3E}">
        <p14:creationId xmlns:p14="http://schemas.microsoft.com/office/powerpoint/2010/main" val="2037397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an organization achieve that 30 percent savings? It’s through a combination of factors. </a:t>
            </a:r>
          </a:p>
          <a:p>
            <a:pPr marL="171450" indent="-171450">
              <a:buFontTx/>
              <a:buChar char="-"/>
            </a:pPr>
            <a:r>
              <a:rPr lang="en-US"/>
              <a:t>60 percent of all jobs have at least 30 percent of automatable activities.</a:t>
            </a:r>
          </a:p>
          <a:p>
            <a:pPr marL="171450" indent="-171450">
              <a:buFontTx/>
              <a:buChar char="-"/>
            </a:pPr>
            <a:r>
              <a:rPr lang="en-US"/>
              <a:t>Almost half of work activities have the potential to be automated using current tech.</a:t>
            </a:r>
          </a:p>
          <a:p>
            <a:pPr marL="171450" indent="-171450">
              <a:buFontTx/>
              <a:buChar char="-"/>
            </a:pPr>
            <a:r>
              <a:rPr lang="en-US"/>
              <a:t>And there’s huge opportunity in collecting and processing data through automation.</a:t>
            </a:r>
          </a:p>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1/30/2020 1:48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28684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pPr marL="0" marR="0" lvl="1" indent="0" algn="l" defTabSz="914363" rtl="0" eaLnBrk="1" fontAlgn="auto" latinLnBrk="0" hangingPunct="1">
              <a:lnSpc>
                <a:spcPct val="90000"/>
              </a:lnSpc>
              <a:spcBef>
                <a:spcPts val="0"/>
              </a:spcBef>
              <a:spcAft>
                <a:spcPts val="333"/>
              </a:spcAft>
              <a:buClrTx/>
              <a:buSzTx/>
              <a:buFont typeface="Arial" pitchFamily="34" charset="0"/>
              <a:buNone/>
              <a:tabLst/>
              <a:defRPr/>
            </a:pPr>
            <a:r>
              <a:rPr lang="en-US" dirty="0"/>
              <a:t>Two Options  - True / False, but then you realize you have to store</a:t>
            </a:r>
            <a:r>
              <a:rPr lang="en-US" baseline="0" dirty="0"/>
              <a:t> Unknown vs. not provided</a:t>
            </a:r>
          </a:p>
          <a:p>
            <a:pPr marL="0" marR="0" lvl="1" indent="0" algn="l" defTabSz="914363" rtl="0" eaLnBrk="1" fontAlgn="auto" latinLnBrk="0" hangingPunct="1">
              <a:lnSpc>
                <a:spcPct val="90000"/>
              </a:lnSpc>
              <a:spcBef>
                <a:spcPts val="0"/>
              </a:spcBef>
              <a:spcAft>
                <a:spcPts val="333"/>
              </a:spcAft>
              <a:buClrTx/>
              <a:buSzTx/>
              <a:buFont typeface="Arial" pitchFamily="34" charset="0"/>
              <a:buNone/>
              <a:tabLst/>
              <a:defRPr/>
            </a:pPr>
            <a:r>
              <a:rPr lang="en-US" baseline="0" dirty="0"/>
              <a:t>In the New admin experience Field Formatting is presented as different field types</a:t>
            </a:r>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1/30/2020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625818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634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37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767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974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747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515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an organization achieve that 30 percent savings? It’s through a combination of factors. </a:t>
            </a:r>
          </a:p>
          <a:p>
            <a:pPr marL="171450" indent="-171450">
              <a:buFontTx/>
              <a:buChar char="-"/>
            </a:pPr>
            <a:r>
              <a:rPr lang="en-US"/>
              <a:t>60 percent of all jobs have at least 30 percent of automatable activities.</a:t>
            </a:r>
          </a:p>
          <a:p>
            <a:pPr marL="171450" indent="-171450">
              <a:buFontTx/>
              <a:buChar char="-"/>
            </a:pPr>
            <a:r>
              <a:rPr lang="en-US"/>
              <a:t>Almost half of work activities have the potential to be automated using current tech.</a:t>
            </a:r>
          </a:p>
          <a:p>
            <a:pPr marL="171450" indent="-171450">
              <a:buFontTx/>
              <a:buChar char="-"/>
            </a:pPr>
            <a:r>
              <a:rPr lang="en-US"/>
              <a:t>And there’s huge opportunity in collecting and processing data through automation.</a:t>
            </a:r>
          </a:p>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1/30/2020 1:47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34949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pPr marL="114300" marR="0" lvl="0" indent="-11430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1200" dirty="0">
                <a:latin typeface="Segoe UI" panose="020B0502040204020203" pitchFamily="34" charset="0"/>
              </a:rPr>
              <a:t>Sometimes entities are created by system to support certain business functionality like BPF</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EEC488-DFA6-44D4-AFB0-C242488D84E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65881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4038" y="795338"/>
            <a:ext cx="3902075" cy="2195512"/>
          </a:xfrm>
        </p:spPr>
      </p:sp>
      <p:sp>
        <p:nvSpPr>
          <p:cNvPr id="3" name="Notes Placeholder 2"/>
          <p:cNvSpPr>
            <a:spLocks noGrp="1"/>
          </p:cNvSpPr>
          <p:nvPr>
            <p:ph type="body" idx="1"/>
          </p:nvPr>
        </p:nvSpPr>
        <p:spPr/>
        <p:txBody>
          <a:bodyPr>
            <a:normAutofit/>
          </a:bodyPr>
          <a:lstStyle/>
          <a:p>
            <a:pPr marL="0" indent="0">
              <a:lnSpc>
                <a:spcPct val="100000"/>
              </a:lnSpc>
              <a:buNone/>
              <a:tabLst>
                <a:tab pos="0" algn="l"/>
              </a:tabLst>
              <a:defRPr/>
            </a:pPr>
            <a:endParaRPr lang="en-US" dirty="0"/>
          </a:p>
        </p:txBody>
      </p:sp>
      <p:sp>
        <p:nvSpPr>
          <p:cNvPr id="4" name="Header Placeholder 3"/>
          <p:cNvSpPr>
            <a:spLocks noGrp="1"/>
          </p:cNvSpPr>
          <p:nvPr>
            <p:ph type="hdr" sz="quarter" idx="10"/>
          </p:nvPr>
        </p:nvSpPr>
        <p:spPr/>
        <p:txBody>
          <a:bodyPr/>
          <a:lstStyle/>
          <a:p>
            <a:r>
              <a:rPr lang="en-US" dirty="0">
                <a:solidFill>
                  <a:prstClr val="black"/>
                </a:solidFill>
                <a:latin typeface="Calibri"/>
              </a:rPr>
              <a:t>SMSG Readiness</a:t>
            </a:r>
          </a:p>
        </p:txBody>
      </p:sp>
      <p:sp>
        <p:nvSpPr>
          <p:cNvPr id="5" name="Date Placeholder 4"/>
          <p:cNvSpPr>
            <a:spLocks noGrp="1"/>
          </p:cNvSpPr>
          <p:nvPr>
            <p:ph type="dt" idx="11"/>
          </p:nvPr>
        </p:nvSpPr>
        <p:spPr/>
        <p:txBody>
          <a:bodyPr/>
          <a:lstStyle/>
          <a:p>
            <a:fld id="{DA92B416-73DE-4FEE-A27A-F8FD94BB38BC}" type="datetime1">
              <a:rPr lang="en-US">
                <a:solidFill>
                  <a:prstClr val="black"/>
                </a:solidFill>
                <a:latin typeface="Calibri"/>
              </a:rPr>
              <a:pPr/>
              <a:t>1/30/2020</a:t>
            </a:fld>
            <a:endParaRPr lang="en-US" dirty="0">
              <a:solidFill>
                <a:prstClr val="black"/>
              </a:solidFill>
              <a:latin typeface="Calibri"/>
            </a:endParaRPr>
          </a:p>
        </p:txBody>
      </p:sp>
      <p:sp>
        <p:nvSpPr>
          <p:cNvPr id="6" name="Footer Placeholder 5"/>
          <p:cNvSpPr>
            <a:spLocks noGrp="1"/>
          </p:cNvSpPr>
          <p:nvPr>
            <p:ph type="ftr" sz="quarter" idx="12"/>
          </p:nvPr>
        </p:nvSpPr>
        <p:spPr/>
        <p:txBody>
          <a:bodyPr/>
          <a:lstStyle/>
          <a:p>
            <a:r>
              <a:rPr lang="en-US" dirty="0">
                <a:solidFill>
                  <a:srgbClr val="000000"/>
                </a:solidFill>
                <a:latin typeface="Calibri"/>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Calibri"/>
              </a:rPr>
            </a:br>
            <a:r>
              <a:rPr lang="en-US" dirty="0">
                <a:solidFill>
                  <a:srgbClr val="000000"/>
                </a:solidFill>
                <a:latin typeface="Calibri"/>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a:solidFill>
                  <a:prstClr val="black"/>
                </a:solidFill>
                <a:latin typeface="Calibri"/>
              </a:rPr>
              <a:pPr/>
              <a:t>9</a:t>
            </a:fld>
            <a:endParaRPr lang="en-US" dirty="0">
              <a:solidFill>
                <a:prstClr val="black"/>
              </a:solidFill>
              <a:latin typeface="Calibri"/>
            </a:endParaRPr>
          </a:p>
        </p:txBody>
      </p:sp>
      <p:sp>
        <p:nvSpPr>
          <p:cNvPr id="8" name="Rectangle 7"/>
          <p:cNvSpPr/>
          <p:nvPr/>
        </p:nvSpPr>
        <p:spPr>
          <a:xfrm>
            <a:off x="381000" y="971789"/>
            <a:ext cx="2971800" cy="784828"/>
          </a:xfrm>
          <a:prstGeom prst="rect">
            <a:avLst/>
          </a:prstGeom>
        </p:spPr>
        <p:txBody>
          <a:bodyPr wrap="square" lIns="91438" tIns="45719" rIns="91438" bIns="45719">
            <a:spAutoFit/>
          </a:bodyPr>
          <a:lstStyle/>
          <a:p>
            <a:pPr>
              <a:tabLst>
                <a:tab pos="0" algn="l"/>
              </a:tabLst>
              <a:defRPr/>
            </a:pPr>
            <a:r>
              <a:rPr lang="en-US" sz="900" b="1" dirty="0">
                <a:solidFill>
                  <a:srgbClr val="FF0000"/>
                </a:solidFill>
                <a:latin typeface="Arial" charset="0"/>
                <a:cs typeface="Arial" charset="0"/>
              </a:rPr>
              <a:t>Start Time </a:t>
            </a:r>
            <a:r>
              <a:rPr lang="en-US" sz="900" b="1" dirty="0" err="1">
                <a:solidFill>
                  <a:srgbClr val="FF0000"/>
                </a:solidFill>
                <a:latin typeface="Arial" charset="0"/>
                <a:cs typeface="Arial" charset="0"/>
              </a:rPr>
              <a:t>xx:xx</a:t>
            </a:r>
            <a:r>
              <a:rPr lang="en-US" sz="900" b="1" dirty="0">
                <a:solidFill>
                  <a:srgbClr val="FF0000"/>
                </a:solidFill>
                <a:latin typeface="Arial" charset="0"/>
                <a:cs typeface="Arial" charset="0"/>
              </a:rPr>
              <a:t> / Length: </a:t>
            </a:r>
            <a:r>
              <a:rPr lang="en-US" sz="900" b="1" dirty="0">
                <a:solidFill>
                  <a:srgbClr val="FF0000"/>
                </a:solidFill>
                <a:latin typeface="Calibri"/>
              </a:rPr>
              <a:t>2 minutes</a:t>
            </a:r>
          </a:p>
          <a:p>
            <a:pPr>
              <a:spcAft>
                <a:spcPts val="600"/>
              </a:spcAft>
            </a:pPr>
            <a:endParaRPr lang="en-US" sz="900" dirty="0">
              <a:solidFill>
                <a:srgbClr val="FF0000"/>
              </a:solidFill>
              <a:latin typeface="Calibri"/>
            </a:endParaRPr>
          </a:p>
          <a:p>
            <a:pPr>
              <a:spcAft>
                <a:spcPts val="600"/>
              </a:spcAft>
            </a:pPr>
            <a:r>
              <a:rPr lang="en-US" sz="900" dirty="0">
                <a:solidFill>
                  <a:srgbClr val="FF0000"/>
                </a:solidFill>
                <a:latin typeface="Calibri"/>
              </a:rPr>
              <a:t>Review the learning objectives.</a:t>
            </a:r>
          </a:p>
          <a:p>
            <a:pPr indent="228593">
              <a:spcAft>
                <a:spcPts val="600"/>
              </a:spcAft>
              <a:buFont typeface="Arial" pitchFamily="34" charset="0"/>
              <a:buChar char="•"/>
              <a:defRPr/>
            </a:pPr>
            <a:endParaRPr lang="en-US" sz="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07663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9938" y="827088"/>
            <a:ext cx="3455987" cy="1944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EEC488-DFA6-44D4-AFB0-C242488D84E3}"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645514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6.xml"/><Relationship Id="rId4" Type="http://schemas.openxmlformats.org/officeDocument/2006/relationships/image" Target="../media/image31.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emf"/><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emf"/><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Master" Target="../slideMasters/slideMaster13.xml"/><Relationship Id="rId4" Type="http://schemas.openxmlformats.org/officeDocument/2006/relationships/image" Target="../media/image14.emf"/></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emf"/><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emf"/><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3.xml"/><Relationship Id="rId4" Type="http://schemas.openxmlformats.org/officeDocument/2006/relationships/image" Target="../media/image5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68048" y="2532448"/>
            <a:ext cx="5429663" cy="1793104"/>
          </a:xfrm>
          <a:noFill/>
        </p:spPr>
        <p:txBody>
          <a:bodyPr lIns="0" tIns="0" rIns="0" bIns="182880" anchor="b" anchorCtr="0"/>
          <a:lstStyle>
            <a:lvl1pPr>
              <a:lnSpc>
                <a:spcPct val="100000"/>
              </a:lnSpc>
              <a:defRPr sz="5294" strike="noStrike" spc="-147" baseline="0">
                <a:solidFill>
                  <a:srgbClr val="000000"/>
                </a:solidFill>
              </a:defRPr>
            </a:lvl1pPr>
          </a:lstStyle>
          <a:p>
            <a:r>
              <a:rPr lang="en-US"/>
              <a:t>Title</a:t>
            </a:r>
            <a:br>
              <a:rPr lang="en-US"/>
            </a:br>
            <a:r>
              <a:rPr lang="en-US"/>
              <a:t>title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8048" y="589919"/>
            <a:ext cx="1321130" cy="280339"/>
          </a:xfrm>
          <a:prstGeom prst="rect">
            <a:avLst/>
          </a:prstGeom>
        </p:spPr>
      </p:pic>
      <p:sp>
        <p:nvSpPr>
          <p:cNvPr id="6" name="Text Placeholder 7">
            <a:extLst>
              <a:ext uri="{FF2B5EF4-FFF2-40B4-BE49-F238E27FC236}">
                <a16:creationId xmlns:a16="http://schemas.microsoft.com/office/drawing/2014/main" id="{982FF9F6-46E1-7345-B5D3-95D1F4C39CE0}"/>
              </a:ext>
            </a:extLst>
          </p:cNvPr>
          <p:cNvSpPr>
            <a:spLocks noGrp="1"/>
          </p:cNvSpPr>
          <p:nvPr>
            <p:ph type="body" sz="quarter" idx="4294967295"/>
          </p:nvPr>
        </p:nvSpPr>
        <p:spPr>
          <a:xfrm>
            <a:off x="584961" y="4512333"/>
            <a:ext cx="5412750" cy="422477"/>
          </a:xfrm>
        </p:spPr>
        <p:txBody>
          <a:bodyPr/>
          <a:lstStyle>
            <a:lvl1pPr>
              <a:lnSpc>
                <a:spcPct val="100000"/>
              </a:lnSpc>
              <a:defRPr b="0" i="0">
                <a:solidFill>
                  <a:schemeClr val="tx1"/>
                </a:solidFill>
                <a:latin typeface="Segoe UI Light" panose="020B0502040204020203" pitchFamily="34" charset="0"/>
                <a:cs typeface="Segoe UI Light" panose="020B0502040204020203" pitchFamily="34" charset="0"/>
              </a:defRPr>
            </a:lvl1pPr>
          </a:lstStyle>
          <a:p>
            <a:r>
              <a:rPr lang="en-US" sz="2745"/>
              <a:t>Author name</a:t>
            </a:r>
          </a:p>
        </p:txBody>
      </p:sp>
    </p:spTree>
    <p:extLst>
      <p:ext uri="{BB962C8B-B14F-4D97-AF65-F5344CB8AC3E}">
        <p14:creationId xmlns:p14="http://schemas.microsoft.com/office/powerpoint/2010/main" val="2110290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63">
          <p15:clr>
            <a:srgbClr val="FBAE40"/>
          </p15:clr>
        </p15:guide>
        <p15:guide id="2" orient="horz" pos="1723">
          <p15:clr>
            <a:srgbClr val="FBAE40"/>
          </p15:clr>
        </p15:guide>
        <p15:guide id="3" orient="horz" pos="3091">
          <p15:clr>
            <a:srgbClr val="FBAE40"/>
          </p15:clr>
        </p15:guide>
        <p15:guide id="4" orient="horz" pos="289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speci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096000" y="0"/>
            <a:ext cx="6096000" cy="6858000"/>
          </a:xfrm>
          <a:blipFill dpi="0" rotWithShape="1">
            <a:blip r:embed="rId2" cstate="email">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7" name="Content Placeholder 15">
            <a:extLst>
              <a:ext uri="{FF2B5EF4-FFF2-40B4-BE49-F238E27FC236}">
                <a16:creationId xmlns:a16="http://schemas.microsoft.com/office/drawing/2014/main" id="{08775E9A-E243-2046-B8DC-0221199E061E}"/>
              </a:ext>
            </a:extLst>
          </p:cNvPr>
          <p:cNvSpPr>
            <a:spLocks noGrp="1"/>
          </p:cNvSpPr>
          <p:nvPr>
            <p:ph sz="quarter" idx="20" hasCustomPrompt="1"/>
          </p:nvPr>
        </p:nvSpPr>
        <p:spPr>
          <a:xfrm>
            <a:off x="568047" y="1737017"/>
            <a:ext cx="541812" cy="457575"/>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8" name="Content Placeholder 15">
            <a:extLst>
              <a:ext uri="{FF2B5EF4-FFF2-40B4-BE49-F238E27FC236}">
                <a16:creationId xmlns:a16="http://schemas.microsoft.com/office/drawing/2014/main" id="{6164B16A-A73D-9847-81E2-E7435B449125}"/>
              </a:ext>
            </a:extLst>
          </p:cNvPr>
          <p:cNvSpPr>
            <a:spLocks noGrp="1"/>
          </p:cNvSpPr>
          <p:nvPr>
            <p:ph sz="quarter" idx="21" hasCustomPrompt="1"/>
          </p:nvPr>
        </p:nvSpPr>
        <p:spPr>
          <a:xfrm>
            <a:off x="568047" y="2921255"/>
            <a:ext cx="541812" cy="453011"/>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9" name="Content Placeholder 15">
            <a:extLst>
              <a:ext uri="{FF2B5EF4-FFF2-40B4-BE49-F238E27FC236}">
                <a16:creationId xmlns:a16="http://schemas.microsoft.com/office/drawing/2014/main" id="{A8BDB077-8E90-5947-9714-212B96762141}"/>
              </a:ext>
            </a:extLst>
          </p:cNvPr>
          <p:cNvSpPr>
            <a:spLocks noGrp="1"/>
          </p:cNvSpPr>
          <p:nvPr>
            <p:ph sz="quarter" idx="22" hasCustomPrompt="1"/>
          </p:nvPr>
        </p:nvSpPr>
        <p:spPr>
          <a:xfrm>
            <a:off x="568047" y="4096365"/>
            <a:ext cx="541812" cy="457575"/>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0" name="Title Placeholder 1">
            <a:extLst>
              <a:ext uri="{FF2B5EF4-FFF2-40B4-BE49-F238E27FC236}">
                <a16:creationId xmlns:a16="http://schemas.microsoft.com/office/drawing/2014/main" id="{9770FDFA-95F7-A740-B648-82C4E6B49EE8}"/>
              </a:ext>
            </a:extLst>
          </p:cNvPr>
          <p:cNvSpPr>
            <a:spLocks noGrp="1"/>
          </p:cNvSpPr>
          <p:nvPr>
            <p:ph type="title" hasCustomPrompt="1"/>
          </p:nvPr>
        </p:nvSpPr>
        <p:spPr>
          <a:xfrm>
            <a:off x="568048" y="720062"/>
            <a:ext cx="4482124" cy="600791"/>
          </a:xfrm>
          <a:prstGeom prst="rect">
            <a:avLst/>
          </a:prstGeom>
        </p:spPr>
        <p:txBody>
          <a:bodyPr vert="horz" wrap="square" lIns="0" tIns="164592" rIns="0" bIns="0" rtlCol="0" anchor="b">
            <a:noAutofit/>
          </a:bodyPr>
          <a:lstStyle>
            <a:lvl1pPr>
              <a:lnSpc>
                <a:spcPct val="100000"/>
              </a:lnSpc>
              <a:defRPr sz="2745"/>
            </a:lvl1pPr>
          </a:lstStyle>
          <a:p>
            <a:r>
              <a:rPr lang="en-US"/>
              <a:t>Title 2 columns option 28pts</a:t>
            </a:r>
          </a:p>
        </p:txBody>
      </p:sp>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1494042" y="1700066"/>
            <a:ext cx="3556129" cy="770920"/>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2138422335"/>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1075">
          <p15:clr>
            <a:srgbClr val="FBAE40"/>
          </p15:clr>
        </p15:guide>
        <p15:guide id="5" orient="horz" pos="787">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6450434"/>
      </p:ext>
    </p:extLst>
  </p:cSld>
  <p:clrMapOvr>
    <a:masterClrMapping/>
  </p:clrMapOvr>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4342555"/>
      </p:ext>
    </p:extLst>
  </p:cSld>
  <p:clrMapOvr>
    <a:masterClrMapping/>
  </p:clrMapOvr>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03836537"/>
      </p:ext>
    </p:extLst>
  </p:cSld>
  <p:clrMapOvr>
    <a:masterClrMapping/>
  </p:clrMapOvr>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30784881"/>
      </p:ext>
    </p:extLst>
  </p:cSld>
  <p:clrMapOvr>
    <a:masterClrMapping/>
  </p:clrMapOvr>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93524226"/>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06063856"/>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53776136"/>
      </p:ext>
    </p:extLst>
  </p:cSld>
  <p:clrMapOvr>
    <a:masterClrMapping/>
  </p:clrMapOvr>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549664794"/>
      </p:ext>
    </p:extLst>
  </p:cSld>
  <p:clrMapOvr>
    <a:masterClrMapping/>
  </p:clrMapOvr>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119537"/>
      </p:ext>
    </p:extLst>
  </p:cSld>
  <p:clrMapOvr>
    <a:masterClrMapping/>
  </p:clrMapOvr>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3380221917"/>
      </p:ext>
    </p:extLst>
  </p:cSld>
  <p:clrMapOvr>
    <a:masterClrMapping/>
  </p:clrMapOvr>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lumns speci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096000" y="0"/>
            <a:ext cx="6096000" cy="6858000"/>
          </a:xfrm>
          <a:blipFill dpi="0" rotWithShape="1">
            <a:blip r:embed="rId2" cstate="email">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10" name="Title Placeholder 1">
            <a:extLst>
              <a:ext uri="{FF2B5EF4-FFF2-40B4-BE49-F238E27FC236}">
                <a16:creationId xmlns:a16="http://schemas.microsoft.com/office/drawing/2014/main" id="{9770FDFA-95F7-A740-B648-82C4E6B49EE8}"/>
              </a:ext>
            </a:extLst>
          </p:cNvPr>
          <p:cNvSpPr>
            <a:spLocks noGrp="1"/>
          </p:cNvSpPr>
          <p:nvPr>
            <p:ph type="title" hasCustomPrompt="1"/>
          </p:nvPr>
        </p:nvSpPr>
        <p:spPr>
          <a:xfrm>
            <a:off x="568048" y="720062"/>
            <a:ext cx="4482124" cy="600791"/>
          </a:xfrm>
          <a:prstGeom prst="rect">
            <a:avLst/>
          </a:prstGeom>
        </p:spPr>
        <p:txBody>
          <a:bodyPr vert="horz" wrap="square" lIns="0" tIns="164592" rIns="0" bIns="0" rtlCol="0" anchor="b">
            <a:noAutofit/>
          </a:bodyPr>
          <a:lstStyle>
            <a:lvl1pPr>
              <a:lnSpc>
                <a:spcPct val="100000"/>
              </a:lnSpc>
              <a:defRPr sz="2745"/>
            </a:lvl1pPr>
          </a:lstStyle>
          <a:p>
            <a:r>
              <a:rPr lang="en-US"/>
              <a:t>Title 2 columns option 28pts</a:t>
            </a:r>
          </a:p>
        </p:txBody>
      </p:sp>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568048" y="1700065"/>
            <a:ext cx="4482123" cy="4568017"/>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2570465908"/>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1075">
          <p15:clr>
            <a:srgbClr val="FBAE40"/>
          </p15:clr>
        </p15:guide>
        <p15:guide id="5" orient="horz" pos="78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2339007211"/>
      </p:ext>
    </p:extLst>
  </p:cSld>
  <p:clrMapOvr>
    <a:masterClrMapping/>
  </p:clrMapOvr>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Edit Master text styles</a:t>
            </a:r>
          </a:p>
        </p:txBody>
      </p:sp>
    </p:spTree>
    <p:extLst>
      <p:ext uri="{BB962C8B-B14F-4D97-AF65-F5344CB8AC3E}">
        <p14:creationId xmlns:p14="http://schemas.microsoft.com/office/powerpoint/2010/main" val="22814416"/>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1345121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489921550"/>
      </p:ext>
    </p:extLst>
  </p:cSld>
  <p:clrMapOvr>
    <a:masterClrMapping/>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400350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45843950"/>
      </p:ext>
    </p:extLst>
  </p:cSld>
  <p:clrMapOvr>
    <a:masterClrMapping/>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7926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6256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725901"/>
      </p:ext>
    </p:extLst>
  </p:cSld>
  <p:clrMapOvr>
    <a:masterClrMapping/>
  </p:clrMapOvr>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56732178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lumns speci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5050172" y="2084173"/>
            <a:ext cx="7141828" cy="8034558"/>
          </a:xfrm>
          <a:blipFill dpi="0" rotWithShape="1">
            <a:blip r:embed="rId2" cstate="email">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568048" y="2090060"/>
            <a:ext cx="4033912" cy="4178022"/>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
        <p:nvSpPr>
          <p:cNvPr id="5" name="Text Placeholder 3">
            <a:extLst>
              <a:ext uri="{FF2B5EF4-FFF2-40B4-BE49-F238E27FC236}">
                <a16:creationId xmlns:a16="http://schemas.microsoft.com/office/drawing/2014/main" id="{C670CC60-EBF6-694C-A2BB-3D5246AC21B3}"/>
              </a:ext>
            </a:extLst>
          </p:cNvPr>
          <p:cNvSpPr>
            <a:spLocks noGrp="1"/>
          </p:cNvSpPr>
          <p:nvPr>
            <p:ph type="body" sz="quarter" idx="12" hasCustomPrompt="1"/>
          </p:nvPr>
        </p:nvSpPr>
        <p:spPr>
          <a:xfrm>
            <a:off x="580637" y="134122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6" name="Title Placeholder 1">
            <a:extLst>
              <a:ext uri="{FF2B5EF4-FFF2-40B4-BE49-F238E27FC236}">
                <a16:creationId xmlns:a16="http://schemas.microsoft.com/office/drawing/2014/main" id="{99EC2EFD-687A-4144-888B-BEB48CF7F400}"/>
              </a:ext>
            </a:extLst>
          </p:cNvPr>
          <p:cNvSpPr>
            <a:spLocks noGrp="1"/>
          </p:cNvSpPr>
          <p:nvPr>
            <p:ph type="title" hasCustomPrompt="1"/>
          </p:nvPr>
        </p:nvSpPr>
        <p:spPr>
          <a:xfrm>
            <a:off x="580663" y="691141"/>
            <a:ext cx="11043248" cy="748837"/>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219676463"/>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1339">
          <p15:clr>
            <a:srgbClr val="FBAE40"/>
          </p15:clr>
        </p15:guide>
        <p15:guide id="5" orient="horz" pos="787">
          <p15:clr>
            <a:srgbClr val="FBAE40"/>
          </p15:clr>
        </p15:guide>
        <p15:guide id="6" pos="2957">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17581003"/>
      </p:ext>
    </p:extLst>
  </p:cSld>
  <p:clrMapOvr>
    <a:masterClrMapping/>
  </p:clrMapOvr>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4504254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800" b="1" strike="noStrike" spc="-49" baseline="0">
                <a:solidFill>
                  <a:srgbClr val="0B556A"/>
                </a:solidFill>
              </a:defRPr>
            </a:lvl1pPr>
          </a:lstStyle>
          <a:p>
            <a:r>
              <a:rPr lang="en-US"/>
              <a:t>Dynamics 365</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800">
                <a:solidFill>
                  <a:schemeClr val="tx1"/>
                </a:solidFill>
              </a:defRPr>
            </a:lvl1pPr>
            <a:lvl2pPr>
              <a:defRPr sz="1800">
                <a:solidFill>
                  <a:schemeClr val="tx1"/>
                </a:solidFill>
              </a:defRPr>
            </a:lvl2pPr>
            <a:lvl3pPr>
              <a:defRPr sz="1372"/>
            </a:lvl3pPr>
            <a:lvl4pPr>
              <a:defRPr sz="1372"/>
            </a:lvl4pPr>
            <a:lvl5pPr>
              <a:defRPr sz="1029"/>
            </a:lvl5pPr>
          </a:lstStyle>
          <a:p>
            <a:pPr lvl="0"/>
            <a:r>
              <a:rPr lang="en-US"/>
              <a:t>Author name</a:t>
            </a:r>
          </a:p>
          <a:p>
            <a:pPr lvl="1"/>
            <a:r>
              <a:rPr lang="en-US"/>
              <a:t>Date</a:t>
            </a:r>
          </a:p>
        </p:txBody>
      </p:sp>
      <p:pic>
        <p:nvPicPr>
          <p:cNvPr id="7" name="Picture 6" descr="A picture containing drawing&#10;&#10;Description automatically generated">
            <a:extLst>
              <a:ext uri="{FF2B5EF4-FFF2-40B4-BE49-F238E27FC236}">
                <a16:creationId xmlns:a16="http://schemas.microsoft.com/office/drawing/2014/main" id="{E1DA83E9-ACD5-489C-B952-47188CB032DA}"/>
              </a:ext>
            </a:extLst>
          </p:cNvPr>
          <p:cNvPicPr>
            <a:picLocks noChangeAspect="1"/>
          </p:cNvPicPr>
          <p:nvPr userDrawn="1"/>
        </p:nvPicPr>
        <p:blipFill>
          <a:blip r:embed="rId2"/>
          <a:stretch>
            <a:fillRect/>
          </a:stretch>
        </p:blipFill>
        <p:spPr>
          <a:xfrm>
            <a:off x="193115" y="191169"/>
            <a:ext cx="2904851" cy="694656"/>
          </a:xfrm>
          <a:prstGeom prst="rect">
            <a:avLst/>
          </a:prstGeom>
        </p:spPr>
      </p:pic>
    </p:spTree>
    <p:extLst>
      <p:ext uri="{BB962C8B-B14F-4D97-AF65-F5344CB8AC3E}">
        <p14:creationId xmlns:p14="http://schemas.microsoft.com/office/powerpoint/2010/main" val="334207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800" b="1" strike="noStrike" spc="-49" baseline="0">
                <a:solidFill>
                  <a:srgbClr val="0B556A"/>
                </a:solidFill>
              </a:defRPr>
            </a:lvl1pPr>
          </a:lstStyle>
          <a:p>
            <a:r>
              <a:rPr lang="en-US"/>
              <a:t>Dynamics 365</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800">
                <a:solidFill>
                  <a:schemeClr val="tx1"/>
                </a:solidFill>
              </a:defRPr>
            </a:lvl1pPr>
            <a:lvl2pPr>
              <a:defRPr sz="1800">
                <a:solidFill>
                  <a:schemeClr val="tx1"/>
                </a:solidFill>
              </a:defRPr>
            </a:lvl2pPr>
            <a:lvl3pPr>
              <a:defRPr sz="1372"/>
            </a:lvl3pPr>
            <a:lvl4pPr>
              <a:defRPr sz="1372"/>
            </a:lvl4pPr>
            <a:lvl5pPr>
              <a:defRPr sz="1029"/>
            </a:lvl5pPr>
          </a:lstStyle>
          <a:p>
            <a:pPr lvl="0"/>
            <a:r>
              <a:rPr lang="en-US"/>
              <a:t>Author name</a:t>
            </a:r>
          </a:p>
          <a:p>
            <a:pPr lvl="1"/>
            <a:r>
              <a:rPr lang="en-US"/>
              <a:t>Date</a:t>
            </a:r>
          </a:p>
        </p:txBody>
      </p:sp>
      <p:pic>
        <p:nvPicPr>
          <p:cNvPr id="7" name="Picture 6" descr="A picture containing drawing&#10;&#10;Description automatically generated">
            <a:extLst>
              <a:ext uri="{FF2B5EF4-FFF2-40B4-BE49-F238E27FC236}">
                <a16:creationId xmlns:a16="http://schemas.microsoft.com/office/drawing/2014/main" id="{E1DA83E9-ACD5-489C-B952-47188CB032DA}"/>
              </a:ext>
            </a:extLst>
          </p:cNvPr>
          <p:cNvPicPr>
            <a:picLocks noChangeAspect="1"/>
          </p:cNvPicPr>
          <p:nvPr userDrawn="1"/>
        </p:nvPicPr>
        <p:blipFill>
          <a:blip r:embed="rId2"/>
          <a:stretch>
            <a:fillRect/>
          </a:stretch>
        </p:blipFill>
        <p:spPr>
          <a:xfrm>
            <a:off x="193115" y="191169"/>
            <a:ext cx="2904851" cy="694656"/>
          </a:xfrm>
          <a:prstGeom prst="rect">
            <a:avLst/>
          </a:prstGeom>
        </p:spPr>
      </p:pic>
    </p:spTree>
    <p:extLst>
      <p:ext uri="{BB962C8B-B14F-4D97-AF65-F5344CB8AC3E}">
        <p14:creationId xmlns:p14="http://schemas.microsoft.com/office/powerpoint/2010/main" val="1161980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le Slide 1">
    <p:bg>
      <p:bgPr>
        <a:solidFill>
          <a:schemeClr val="bg2"/>
        </a:solidFill>
        <a:effectLst/>
      </p:bgPr>
    </p:bg>
    <p:spTree>
      <p:nvGrpSpPr>
        <p:cNvPr id="1" name=""/>
        <p:cNvGrpSpPr/>
        <p:nvPr/>
      </p:nvGrpSpPr>
      <p:grpSpPr>
        <a:xfrm>
          <a:off x="0" y="0"/>
          <a:ext cx="0" cy="0"/>
          <a:chOff x="0" y="0"/>
          <a:chExt cx="0" cy="0"/>
        </a:xfrm>
      </p:grpSpPr>
      <p:pic>
        <p:nvPicPr>
          <p:cNvPr id="5" name="Picture 4" descr="A person sitting at a table in front of a window&#10;&#10;Description automatically generated">
            <a:extLst>
              <a:ext uri="{FF2B5EF4-FFF2-40B4-BE49-F238E27FC236}">
                <a16:creationId xmlns:a16="http://schemas.microsoft.com/office/drawing/2014/main" id="{922D67CF-3A38-4817-A2B4-83DCAEAC0487}"/>
              </a:ext>
            </a:extLst>
          </p:cNvPr>
          <p:cNvPicPr>
            <a:picLocks noChangeAspect="1"/>
          </p:cNvPicPr>
          <p:nvPr userDrawn="1"/>
        </p:nvPicPr>
        <p:blipFill rotWithShape="1">
          <a:blip r:embed="rId2"/>
          <a:srcRect l="2018" r="21321" b="12648"/>
          <a:stretch/>
        </p:blipFill>
        <p:spPr>
          <a:xfrm>
            <a:off x="3164115" y="1"/>
            <a:ext cx="9027884" cy="6857999"/>
          </a:xfrm>
          <a:custGeom>
            <a:avLst/>
            <a:gdLst>
              <a:gd name="connsiteX0" fmla="*/ 0 w 9027884"/>
              <a:gd name="connsiteY0" fmla="*/ 0 h 6857999"/>
              <a:gd name="connsiteX1" fmla="*/ 6052456 w 9027884"/>
              <a:gd name="connsiteY1" fmla="*/ 0 h 6857999"/>
              <a:gd name="connsiteX2" fmla="*/ 9027884 w 9027884"/>
              <a:gd name="connsiteY2" fmla="*/ 2975429 h 6857999"/>
              <a:gd name="connsiteX3" fmla="*/ 9027884 w 9027884"/>
              <a:gd name="connsiteY3" fmla="*/ 6857999 h 6857999"/>
              <a:gd name="connsiteX4" fmla="*/ 6857998 w 9027884"/>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7884" h="6857999">
                <a:moveTo>
                  <a:pt x="0" y="0"/>
                </a:moveTo>
                <a:lnTo>
                  <a:pt x="6052456" y="0"/>
                </a:lnTo>
                <a:lnTo>
                  <a:pt x="9027884" y="2975429"/>
                </a:lnTo>
                <a:lnTo>
                  <a:pt x="9027884" y="6857999"/>
                </a:lnTo>
                <a:lnTo>
                  <a:pt x="6857998" y="6857999"/>
                </a:lnTo>
                <a:close/>
              </a:path>
            </a:pathLst>
          </a:custGeom>
        </p:spPr>
      </p:pic>
      <p:grpSp>
        <p:nvGrpSpPr>
          <p:cNvPr id="6" name="Group 5">
            <a:extLst>
              <a:ext uri="{FF2B5EF4-FFF2-40B4-BE49-F238E27FC236}">
                <a16:creationId xmlns:a16="http://schemas.microsoft.com/office/drawing/2014/main" id="{EA837A11-8BBC-4A22-AD26-DDE6E2CAB4ED}"/>
              </a:ext>
            </a:extLst>
          </p:cNvPr>
          <p:cNvGrpSpPr/>
          <p:nvPr userDrawn="1"/>
        </p:nvGrpSpPr>
        <p:grpSpPr>
          <a:xfrm>
            <a:off x="7569202" y="5069115"/>
            <a:ext cx="3940627" cy="1788885"/>
            <a:chOff x="7569202" y="5069115"/>
            <a:chExt cx="3940627" cy="1788885"/>
          </a:xfrm>
        </p:grpSpPr>
        <p:sp>
          <p:nvSpPr>
            <p:cNvPr id="8" name="Freeform: Shape 7">
              <a:extLst>
                <a:ext uri="{FF2B5EF4-FFF2-40B4-BE49-F238E27FC236}">
                  <a16:creationId xmlns:a16="http://schemas.microsoft.com/office/drawing/2014/main" id="{93DCDB21-89A9-46D5-AA4E-7FF44B1CCD70}"/>
                </a:ext>
              </a:extLst>
            </p:cNvPr>
            <p:cNvSpPr/>
            <p:nvPr/>
          </p:nvSpPr>
          <p:spPr bwMode="auto">
            <a:xfrm>
              <a:off x="7932060" y="5069115"/>
              <a:ext cx="3577769" cy="1788885"/>
            </a:xfrm>
            <a:custGeom>
              <a:avLst/>
              <a:gdLst>
                <a:gd name="connsiteX0" fmla="*/ 1110341 w 2220682"/>
                <a:gd name="connsiteY0" fmla="*/ 0 h 1110341"/>
                <a:gd name="connsiteX1" fmla="*/ 2220682 w 2220682"/>
                <a:gd name="connsiteY1" fmla="*/ 1110341 h 1110341"/>
                <a:gd name="connsiteX2" fmla="*/ 0 w 2220682"/>
                <a:gd name="connsiteY2" fmla="*/ 1110341 h 1110341"/>
              </a:gdLst>
              <a:ahLst/>
              <a:cxnLst>
                <a:cxn ang="0">
                  <a:pos x="connsiteX0" y="connsiteY0"/>
                </a:cxn>
                <a:cxn ang="0">
                  <a:pos x="connsiteX1" y="connsiteY1"/>
                </a:cxn>
                <a:cxn ang="0">
                  <a:pos x="connsiteX2" y="connsiteY2"/>
                </a:cxn>
              </a:cxnLst>
              <a:rect l="l" t="t" r="r" b="b"/>
              <a:pathLst>
                <a:path w="2220682" h="1110341">
                  <a:moveTo>
                    <a:pt x="1110341" y="0"/>
                  </a:moveTo>
                  <a:lnTo>
                    <a:pt x="2220682" y="1110341"/>
                  </a:lnTo>
                  <a:lnTo>
                    <a:pt x="0" y="1110341"/>
                  </a:lnTo>
                  <a:close/>
                </a:path>
              </a:pathLst>
            </a:cu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1215BB11-3BE5-4BF1-81EA-F1F25F36C5AF}"/>
                </a:ext>
              </a:extLst>
            </p:cNvPr>
            <p:cNvSpPr/>
            <p:nvPr/>
          </p:nvSpPr>
          <p:spPr bwMode="auto">
            <a:xfrm>
              <a:off x="7569202" y="5747659"/>
              <a:ext cx="2220682" cy="1110341"/>
            </a:xfrm>
            <a:custGeom>
              <a:avLst/>
              <a:gdLst>
                <a:gd name="connsiteX0" fmla="*/ 1110341 w 2220682"/>
                <a:gd name="connsiteY0" fmla="*/ 0 h 1110341"/>
                <a:gd name="connsiteX1" fmla="*/ 2220682 w 2220682"/>
                <a:gd name="connsiteY1" fmla="*/ 1110341 h 1110341"/>
                <a:gd name="connsiteX2" fmla="*/ 0 w 2220682"/>
                <a:gd name="connsiteY2" fmla="*/ 1110341 h 1110341"/>
              </a:gdLst>
              <a:ahLst/>
              <a:cxnLst>
                <a:cxn ang="0">
                  <a:pos x="connsiteX0" y="connsiteY0"/>
                </a:cxn>
                <a:cxn ang="0">
                  <a:pos x="connsiteX1" y="connsiteY1"/>
                </a:cxn>
                <a:cxn ang="0">
                  <a:pos x="connsiteX2" y="connsiteY2"/>
                </a:cxn>
              </a:cxnLst>
              <a:rect l="l" t="t" r="r" b="b"/>
              <a:pathLst>
                <a:path w="2220682" h="1110341">
                  <a:moveTo>
                    <a:pt x="1110341" y="0"/>
                  </a:moveTo>
                  <a:lnTo>
                    <a:pt x="2220682" y="1110341"/>
                  </a:lnTo>
                  <a:lnTo>
                    <a:pt x="0" y="1110341"/>
                  </a:lnTo>
                  <a:close/>
                </a:path>
              </a:pathLst>
            </a:cu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0" name="Group 9">
            <a:extLst>
              <a:ext uri="{FF2B5EF4-FFF2-40B4-BE49-F238E27FC236}">
                <a16:creationId xmlns:a16="http://schemas.microsoft.com/office/drawing/2014/main" id="{2D603BAD-B1AE-4EA6-94F8-14C67F99773E}"/>
              </a:ext>
            </a:extLst>
          </p:cNvPr>
          <p:cNvGrpSpPr/>
          <p:nvPr userDrawn="1"/>
        </p:nvGrpSpPr>
        <p:grpSpPr>
          <a:xfrm rot="10800000">
            <a:off x="9791699" y="-1"/>
            <a:ext cx="2286000" cy="1037751"/>
            <a:chOff x="7569202" y="5069115"/>
            <a:chExt cx="3940627" cy="1788885"/>
          </a:xfrm>
        </p:grpSpPr>
        <p:sp>
          <p:nvSpPr>
            <p:cNvPr id="12" name="Freeform: Shape 11">
              <a:extLst>
                <a:ext uri="{FF2B5EF4-FFF2-40B4-BE49-F238E27FC236}">
                  <a16:creationId xmlns:a16="http://schemas.microsoft.com/office/drawing/2014/main" id="{45755BA8-D63D-4763-AE66-BFF33969B2A7}"/>
                </a:ext>
              </a:extLst>
            </p:cNvPr>
            <p:cNvSpPr/>
            <p:nvPr/>
          </p:nvSpPr>
          <p:spPr bwMode="auto">
            <a:xfrm>
              <a:off x="7932060" y="5069115"/>
              <a:ext cx="3577769" cy="1788885"/>
            </a:xfrm>
            <a:custGeom>
              <a:avLst/>
              <a:gdLst>
                <a:gd name="connsiteX0" fmla="*/ 1110341 w 2220682"/>
                <a:gd name="connsiteY0" fmla="*/ 0 h 1110341"/>
                <a:gd name="connsiteX1" fmla="*/ 2220682 w 2220682"/>
                <a:gd name="connsiteY1" fmla="*/ 1110341 h 1110341"/>
                <a:gd name="connsiteX2" fmla="*/ 0 w 2220682"/>
                <a:gd name="connsiteY2" fmla="*/ 1110341 h 1110341"/>
              </a:gdLst>
              <a:ahLst/>
              <a:cxnLst>
                <a:cxn ang="0">
                  <a:pos x="connsiteX0" y="connsiteY0"/>
                </a:cxn>
                <a:cxn ang="0">
                  <a:pos x="connsiteX1" y="connsiteY1"/>
                </a:cxn>
                <a:cxn ang="0">
                  <a:pos x="connsiteX2" y="connsiteY2"/>
                </a:cxn>
              </a:cxnLst>
              <a:rect l="l" t="t" r="r" b="b"/>
              <a:pathLst>
                <a:path w="2220682" h="1110341">
                  <a:moveTo>
                    <a:pt x="1110341" y="0"/>
                  </a:moveTo>
                  <a:lnTo>
                    <a:pt x="2220682" y="1110341"/>
                  </a:lnTo>
                  <a:lnTo>
                    <a:pt x="0" y="1110341"/>
                  </a:lnTo>
                  <a:close/>
                </a:path>
              </a:pathLst>
            </a:cu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DB181CA3-403A-46FF-BDAE-B27C491B73BA}"/>
                </a:ext>
              </a:extLst>
            </p:cNvPr>
            <p:cNvSpPr/>
            <p:nvPr/>
          </p:nvSpPr>
          <p:spPr bwMode="auto">
            <a:xfrm>
              <a:off x="7569202" y="5747659"/>
              <a:ext cx="2220682" cy="1110341"/>
            </a:xfrm>
            <a:custGeom>
              <a:avLst/>
              <a:gdLst>
                <a:gd name="connsiteX0" fmla="*/ 1110341 w 2220682"/>
                <a:gd name="connsiteY0" fmla="*/ 0 h 1110341"/>
                <a:gd name="connsiteX1" fmla="*/ 2220682 w 2220682"/>
                <a:gd name="connsiteY1" fmla="*/ 1110341 h 1110341"/>
                <a:gd name="connsiteX2" fmla="*/ 0 w 2220682"/>
                <a:gd name="connsiteY2" fmla="*/ 1110341 h 1110341"/>
              </a:gdLst>
              <a:ahLst/>
              <a:cxnLst>
                <a:cxn ang="0">
                  <a:pos x="connsiteX0" y="connsiteY0"/>
                </a:cxn>
                <a:cxn ang="0">
                  <a:pos x="connsiteX1" y="connsiteY1"/>
                </a:cxn>
                <a:cxn ang="0">
                  <a:pos x="connsiteX2" y="connsiteY2"/>
                </a:cxn>
              </a:cxnLst>
              <a:rect l="l" t="t" r="r" b="b"/>
              <a:pathLst>
                <a:path w="2220682" h="1110341">
                  <a:moveTo>
                    <a:pt x="1110341" y="0"/>
                  </a:moveTo>
                  <a:lnTo>
                    <a:pt x="2220682" y="1110341"/>
                  </a:lnTo>
                  <a:lnTo>
                    <a:pt x="0" y="1110341"/>
                  </a:lnTo>
                  <a:close/>
                </a:path>
              </a:pathLst>
            </a:cu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7300297" cy="1793104"/>
          </a:xfrm>
          <a:noFill/>
        </p:spPr>
        <p:txBody>
          <a:bodyPr lIns="0" tIns="0" rIns="0" bIns="182880" anchor="b" anchorCtr="0"/>
          <a:lstStyle>
            <a:lvl1pPr>
              <a:defRPr sz="4800" b="1" strike="noStrike" spc="-49" baseline="0">
                <a:solidFill>
                  <a:srgbClr val="0B556A"/>
                </a:solidFill>
              </a:defRPr>
            </a:lvl1pPr>
          </a:lstStyle>
          <a:p>
            <a:r>
              <a:rPr lang="en-US"/>
              <a:t>Dynamics 365</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800">
                <a:solidFill>
                  <a:schemeClr val="tx1"/>
                </a:solidFill>
              </a:defRPr>
            </a:lvl1pPr>
            <a:lvl2pPr>
              <a:defRPr sz="1800">
                <a:solidFill>
                  <a:schemeClr val="tx1"/>
                </a:solidFill>
              </a:defRPr>
            </a:lvl2pPr>
            <a:lvl3pPr>
              <a:defRPr sz="1372"/>
            </a:lvl3pPr>
            <a:lvl4pPr>
              <a:defRPr sz="1372"/>
            </a:lvl4pPr>
            <a:lvl5pPr>
              <a:defRPr sz="1029"/>
            </a:lvl5pPr>
          </a:lstStyle>
          <a:p>
            <a:pPr lvl="0"/>
            <a:r>
              <a:rPr lang="en-US"/>
              <a:t>Author name</a:t>
            </a:r>
          </a:p>
          <a:p>
            <a:pPr lvl="1"/>
            <a:r>
              <a:rPr lang="en-US"/>
              <a:t>Date</a:t>
            </a:r>
          </a:p>
        </p:txBody>
      </p:sp>
      <p:pic>
        <p:nvPicPr>
          <p:cNvPr id="7" name="Picture 6" descr="A picture containing drawing&#10;&#10;Description automatically generated">
            <a:extLst>
              <a:ext uri="{FF2B5EF4-FFF2-40B4-BE49-F238E27FC236}">
                <a16:creationId xmlns:a16="http://schemas.microsoft.com/office/drawing/2014/main" id="{E1DA83E9-ACD5-489C-B952-47188CB032DA}"/>
              </a:ext>
            </a:extLst>
          </p:cNvPr>
          <p:cNvPicPr>
            <a:picLocks noChangeAspect="1"/>
          </p:cNvPicPr>
          <p:nvPr userDrawn="1"/>
        </p:nvPicPr>
        <p:blipFill>
          <a:blip r:embed="rId3"/>
          <a:stretch>
            <a:fillRect/>
          </a:stretch>
        </p:blipFill>
        <p:spPr>
          <a:xfrm>
            <a:off x="193115" y="191169"/>
            <a:ext cx="2904851" cy="694656"/>
          </a:xfrm>
          <a:prstGeom prst="rect">
            <a:avLst/>
          </a:prstGeom>
        </p:spPr>
      </p:pic>
    </p:spTree>
    <p:extLst>
      <p:ext uri="{BB962C8B-B14F-4D97-AF65-F5344CB8AC3E}">
        <p14:creationId xmlns:p14="http://schemas.microsoft.com/office/powerpoint/2010/main" val="4020479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Slide 1">
    <p:bg>
      <p:bgPr>
        <a:solidFill>
          <a:schemeClr val="accent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0DA0D1D-15E7-4202-83F8-DFC524D1385A}"/>
              </a:ext>
            </a:extLst>
          </p:cNvPr>
          <p:cNvSpPr/>
          <p:nvPr userDrawn="1"/>
        </p:nvSpPr>
        <p:spPr bwMode="auto">
          <a:xfrm>
            <a:off x="5227156" y="1972327"/>
            <a:ext cx="6964844" cy="4885672"/>
          </a:xfrm>
          <a:custGeom>
            <a:avLst/>
            <a:gdLst>
              <a:gd name="connsiteX0" fmla="*/ 4885672 w 6964844"/>
              <a:gd name="connsiteY0" fmla="*/ 0 h 4885672"/>
              <a:gd name="connsiteX1" fmla="*/ 6964844 w 6964844"/>
              <a:gd name="connsiteY1" fmla="*/ 2079172 h 4885672"/>
              <a:gd name="connsiteX2" fmla="*/ 6964844 w 6964844"/>
              <a:gd name="connsiteY2" fmla="*/ 4885672 h 4885672"/>
              <a:gd name="connsiteX3" fmla="*/ 0 w 6964844"/>
              <a:gd name="connsiteY3" fmla="*/ 4885672 h 4885672"/>
            </a:gdLst>
            <a:ahLst/>
            <a:cxnLst>
              <a:cxn ang="0">
                <a:pos x="connsiteX0" y="connsiteY0"/>
              </a:cxn>
              <a:cxn ang="0">
                <a:pos x="connsiteX1" y="connsiteY1"/>
              </a:cxn>
              <a:cxn ang="0">
                <a:pos x="connsiteX2" y="connsiteY2"/>
              </a:cxn>
              <a:cxn ang="0">
                <a:pos x="connsiteX3" y="connsiteY3"/>
              </a:cxn>
            </a:cxnLst>
            <a:rect l="l" t="t" r="r" b="b"/>
            <a:pathLst>
              <a:path w="6964844" h="4885672">
                <a:moveTo>
                  <a:pt x="4885672" y="0"/>
                </a:moveTo>
                <a:lnTo>
                  <a:pt x="6964844" y="2079172"/>
                </a:lnTo>
                <a:lnTo>
                  <a:pt x="6964844" y="4885672"/>
                </a:lnTo>
                <a:lnTo>
                  <a:pt x="0" y="4885672"/>
                </a:lnTo>
                <a:close/>
              </a:path>
            </a:pathLst>
          </a:cu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cs typeface="Segoe UI" pitchFamily="34" charset="0"/>
            </a:endParaRPr>
          </a:p>
        </p:txBody>
      </p:sp>
      <p:pic>
        <p:nvPicPr>
          <p:cNvPr id="6" name="Picture 5" descr="A person sitting at a table in front of a window&#10;&#10;Description automatically generated">
            <a:extLst>
              <a:ext uri="{FF2B5EF4-FFF2-40B4-BE49-F238E27FC236}">
                <a16:creationId xmlns:a16="http://schemas.microsoft.com/office/drawing/2014/main" id="{3FCBC130-3E2B-4D84-B30A-57516C253A61}"/>
              </a:ext>
            </a:extLst>
          </p:cNvPr>
          <p:cNvPicPr>
            <a:picLocks noChangeAspect="1"/>
          </p:cNvPicPr>
          <p:nvPr userDrawn="1"/>
        </p:nvPicPr>
        <p:blipFill rotWithShape="1">
          <a:blip r:embed="rId2"/>
          <a:srcRect l="25020" t="14984" r="15683" b="24619"/>
          <a:stretch/>
        </p:blipFill>
        <p:spPr>
          <a:xfrm>
            <a:off x="4701389" y="1771650"/>
            <a:ext cx="7490611" cy="5086349"/>
          </a:xfrm>
          <a:custGeom>
            <a:avLst/>
            <a:gdLst>
              <a:gd name="connsiteX0" fmla="*/ 5086346 w 7490611"/>
              <a:gd name="connsiteY0" fmla="*/ 0 h 5086349"/>
              <a:gd name="connsiteX1" fmla="*/ 7490611 w 7490611"/>
              <a:gd name="connsiteY1" fmla="*/ 2404266 h 5086349"/>
              <a:gd name="connsiteX2" fmla="*/ 7490611 w 7490611"/>
              <a:gd name="connsiteY2" fmla="*/ 5086349 h 5086349"/>
              <a:gd name="connsiteX3" fmla="*/ 0 w 7490611"/>
              <a:gd name="connsiteY3" fmla="*/ 5086349 h 5086349"/>
            </a:gdLst>
            <a:ahLst/>
            <a:cxnLst>
              <a:cxn ang="0">
                <a:pos x="connsiteX0" y="connsiteY0"/>
              </a:cxn>
              <a:cxn ang="0">
                <a:pos x="connsiteX1" y="connsiteY1"/>
              </a:cxn>
              <a:cxn ang="0">
                <a:pos x="connsiteX2" y="connsiteY2"/>
              </a:cxn>
              <a:cxn ang="0">
                <a:pos x="connsiteX3" y="connsiteY3"/>
              </a:cxn>
            </a:cxnLst>
            <a:rect l="l" t="t" r="r" b="b"/>
            <a:pathLst>
              <a:path w="7490611" h="5086349">
                <a:moveTo>
                  <a:pt x="5086346" y="0"/>
                </a:moveTo>
                <a:lnTo>
                  <a:pt x="7490611" y="2404266"/>
                </a:lnTo>
                <a:lnTo>
                  <a:pt x="7490611" y="5086349"/>
                </a:lnTo>
                <a:lnTo>
                  <a:pt x="0" y="5086349"/>
                </a:lnTo>
                <a:close/>
              </a:path>
            </a:pathLst>
          </a:custGeom>
        </p:spPr>
      </p:pic>
      <p:grpSp>
        <p:nvGrpSpPr>
          <p:cNvPr id="8" name="Group 7">
            <a:extLst>
              <a:ext uri="{FF2B5EF4-FFF2-40B4-BE49-F238E27FC236}">
                <a16:creationId xmlns:a16="http://schemas.microsoft.com/office/drawing/2014/main" id="{628AF1A9-6C43-4EED-B359-1E3A7FC6355F}"/>
              </a:ext>
            </a:extLst>
          </p:cNvPr>
          <p:cNvGrpSpPr/>
          <p:nvPr userDrawn="1"/>
        </p:nvGrpSpPr>
        <p:grpSpPr>
          <a:xfrm rot="10800000">
            <a:off x="6668308" y="-1"/>
            <a:ext cx="2506493" cy="1037751"/>
            <a:chOff x="7932060" y="5069115"/>
            <a:chExt cx="4320715" cy="1788885"/>
          </a:xfrm>
        </p:grpSpPr>
        <p:sp>
          <p:nvSpPr>
            <p:cNvPr id="9" name="Freeform: Shape 8">
              <a:extLst>
                <a:ext uri="{FF2B5EF4-FFF2-40B4-BE49-F238E27FC236}">
                  <a16:creationId xmlns:a16="http://schemas.microsoft.com/office/drawing/2014/main" id="{06968CE1-951D-471C-A1C2-4A438556AA20}"/>
                </a:ext>
              </a:extLst>
            </p:cNvPr>
            <p:cNvSpPr/>
            <p:nvPr/>
          </p:nvSpPr>
          <p:spPr bwMode="auto">
            <a:xfrm>
              <a:off x="7932060" y="5069115"/>
              <a:ext cx="3577769" cy="1788885"/>
            </a:xfrm>
            <a:custGeom>
              <a:avLst/>
              <a:gdLst>
                <a:gd name="connsiteX0" fmla="*/ 1110341 w 2220682"/>
                <a:gd name="connsiteY0" fmla="*/ 0 h 1110341"/>
                <a:gd name="connsiteX1" fmla="*/ 2220682 w 2220682"/>
                <a:gd name="connsiteY1" fmla="*/ 1110341 h 1110341"/>
                <a:gd name="connsiteX2" fmla="*/ 0 w 2220682"/>
                <a:gd name="connsiteY2" fmla="*/ 1110341 h 1110341"/>
              </a:gdLst>
              <a:ahLst/>
              <a:cxnLst>
                <a:cxn ang="0">
                  <a:pos x="connsiteX0" y="connsiteY0"/>
                </a:cxn>
                <a:cxn ang="0">
                  <a:pos x="connsiteX1" y="connsiteY1"/>
                </a:cxn>
                <a:cxn ang="0">
                  <a:pos x="connsiteX2" y="connsiteY2"/>
                </a:cxn>
              </a:cxnLst>
              <a:rect l="l" t="t" r="r" b="b"/>
              <a:pathLst>
                <a:path w="2220682" h="1110341">
                  <a:moveTo>
                    <a:pt x="1110341" y="0"/>
                  </a:moveTo>
                  <a:lnTo>
                    <a:pt x="2220682" y="1110341"/>
                  </a:lnTo>
                  <a:lnTo>
                    <a:pt x="0" y="1110341"/>
                  </a:lnTo>
                  <a:close/>
                </a:path>
              </a:pathLst>
            </a:cu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7AE63962-E27C-44D8-A705-C8C7699BE824}"/>
                </a:ext>
              </a:extLst>
            </p:cNvPr>
            <p:cNvSpPr/>
            <p:nvPr/>
          </p:nvSpPr>
          <p:spPr bwMode="auto">
            <a:xfrm>
              <a:off x="10032094" y="5747660"/>
              <a:ext cx="2220681" cy="1110340"/>
            </a:xfrm>
            <a:custGeom>
              <a:avLst/>
              <a:gdLst>
                <a:gd name="connsiteX0" fmla="*/ 1110341 w 2220682"/>
                <a:gd name="connsiteY0" fmla="*/ 0 h 1110341"/>
                <a:gd name="connsiteX1" fmla="*/ 2220682 w 2220682"/>
                <a:gd name="connsiteY1" fmla="*/ 1110341 h 1110341"/>
                <a:gd name="connsiteX2" fmla="*/ 0 w 2220682"/>
                <a:gd name="connsiteY2" fmla="*/ 1110341 h 1110341"/>
              </a:gdLst>
              <a:ahLst/>
              <a:cxnLst>
                <a:cxn ang="0">
                  <a:pos x="connsiteX0" y="connsiteY0"/>
                </a:cxn>
                <a:cxn ang="0">
                  <a:pos x="connsiteX1" y="connsiteY1"/>
                </a:cxn>
                <a:cxn ang="0">
                  <a:pos x="connsiteX2" y="connsiteY2"/>
                </a:cxn>
              </a:cxnLst>
              <a:rect l="l" t="t" r="r" b="b"/>
              <a:pathLst>
                <a:path w="2220682" h="1110341">
                  <a:moveTo>
                    <a:pt x="1110341" y="0"/>
                  </a:moveTo>
                  <a:lnTo>
                    <a:pt x="2220682" y="1110341"/>
                  </a:lnTo>
                  <a:lnTo>
                    <a:pt x="0" y="111034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12" name="Freeform: Shape 11">
            <a:extLst>
              <a:ext uri="{FF2B5EF4-FFF2-40B4-BE49-F238E27FC236}">
                <a16:creationId xmlns:a16="http://schemas.microsoft.com/office/drawing/2014/main" id="{F0AEB965-A99F-49F3-AF7D-9A91A2662ED1}"/>
              </a:ext>
            </a:extLst>
          </p:cNvPr>
          <p:cNvSpPr/>
          <p:nvPr userDrawn="1"/>
        </p:nvSpPr>
        <p:spPr bwMode="auto">
          <a:xfrm>
            <a:off x="4697096" y="1771650"/>
            <a:ext cx="7494905" cy="5086351"/>
          </a:xfrm>
          <a:custGeom>
            <a:avLst/>
            <a:gdLst>
              <a:gd name="connsiteX0" fmla="*/ 5086351 w 7494905"/>
              <a:gd name="connsiteY0" fmla="*/ 0 h 5086351"/>
              <a:gd name="connsiteX1" fmla="*/ 7494905 w 7494905"/>
              <a:gd name="connsiteY1" fmla="*/ 2408554 h 5086351"/>
              <a:gd name="connsiteX2" fmla="*/ 7494905 w 7494905"/>
              <a:gd name="connsiteY2" fmla="*/ 5086351 h 5086351"/>
              <a:gd name="connsiteX3" fmla="*/ 0 w 7494905"/>
              <a:gd name="connsiteY3" fmla="*/ 5086351 h 5086351"/>
            </a:gdLst>
            <a:ahLst/>
            <a:cxnLst>
              <a:cxn ang="0">
                <a:pos x="connsiteX0" y="connsiteY0"/>
              </a:cxn>
              <a:cxn ang="0">
                <a:pos x="connsiteX1" y="connsiteY1"/>
              </a:cxn>
              <a:cxn ang="0">
                <a:pos x="connsiteX2" y="connsiteY2"/>
              </a:cxn>
              <a:cxn ang="0">
                <a:pos x="connsiteX3" y="connsiteY3"/>
              </a:cxn>
            </a:cxnLst>
            <a:rect l="l" t="t" r="r" b="b"/>
            <a:pathLst>
              <a:path w="7494905" h="5086351">
                <a:moveTo>
                  <a:pt x="5086351" y="0"/>
                </a:moveTo>
                <a:lnTo>
                  <a:pt x="7494905" y="2408554"/>
                </a:lnTo>
                <a:lnTo>
                  <a:pt x="7494905" y="5086351"/>
                </a:lnTo>
                <a:lnTo>
                  <a:pt x="0" y="5086351"/>
                </a:lnTo>
                <a:close/>
              </a:path>
            </a:pathLst>
          </a:custGeom>
          <a:solidFill>
            <a:srgbClr val="0B556A">
              <a:alpha val="7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cs typeface="Segoe UI" pitchFamily="34" charset="0"/>
            </a:endParaRPr>
          </a:p>
        </p:txBody>
      </p:sp>
      <p:sp>
        <p:nvSpPr>
          <p:cNvPr id="13" name="Freeform: Shape 12">
            <a:extLst>
              <a:ext uri="{FF2B5EF4-FFF2-40B4-BE49-F238E27FC236}">
                <a16:creationId xmlns:a16="http://schemas.microsoft.com/office/drawing/2014/main" id="{30287B5B-69ED-4EE7-BFAA-088D7370FEDB}"/>
              </a:ext>
            </a:extLst>
          </p:cNvPr>
          <p:cNvSpPr/>
          <p:nvPr userDrawn="1"/>
        </p:nvSpPr>
        <p:spPr bwMode="auto">
          <a:xfrm>
            <a:off x="4277178" y="5372101"/>
            <a:ext cx="2971800" cy="1485900"/>
          </a:xfrm>
          <a:custGeom>
            <a:avLst/>
            <a:gdLst>
              <a:gd name="connsiteX0" fmla="*/ 1110341 w 2220682"/>
              <a:gd name="connsiteY0" fmla="*/ 0 h 1110341"/>
              <a:gd name="connsiteX1" fmla="*/ 2220682 w 2220682"/>
              <a:gd name="connsiteY1" fmla="*/ 1110341 h 1110341"/>
              <a:gd name="connsiteX2" fmla="*/ 0 w 2220682"/>
              <a:gd name="connsiteY2" fmla="*/ 1110341 h 1110341"/>
            </a:gdLst>
            <a:ahLst/>
            <a:cxnLst>
              <a:cxn ang="0">
                <a:pos x="connsiteX0" y="connsiteY0"/>
              </a:cxn>
              <a:cxn ang="0">
                <a:pos x="connsiteX1" y="connsiteY1"/>
              </a:cxn>
              <a:cxn ang="0">
                <a:pos x="connsiteX2" y="connsiteY2"/>
              </a:cxn>
            </a:cxnLst>
            <a:rect l="l" t="t" r="r" b="b"/>
            <a:pathLst>
              <a:path w="2220682" h="1110341">
                <a:moveTo>
                  <a:pt x="1110341" y="0"/>
                </a:moveTo>
                <a:lnTo>
                  <a:pt x="2220682" y="1110341"/>
                </a:lnTo>
                <a:lnTo>
                  <a:pt x="0" y="1110341"/>
                </a:lnTo>
                <a:close/>
              </a:path>
            </a:pathLst>
          </a:cu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cs typeface="Segoe UI" pitchFamily="34" charset="0"/>
            </a:endParaRPr>
          </a:p>
        </p:txBody>
      </p:sp>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6692509" cy="1793104"/>
          </a:xfrm>
          <a:noFill/>
        </p:spPr>
        <p:txBody>
          <a:bodyPr lIns="0" tIns="0" rIns="0" bIns="182880" anchor="b" anchorCtr="0"/>
          <a:lstStyle>
            <a:lvl1pPr>
              <a:defRPr sz="4800" b="1" strike="noStrike" spc="-49" baseline="0">
                <a:solidFill>
                  <a:srgbClr val="0B556A"/>
                </a:solidFill>
              </a:defRPr>
            </a:lvl1pPr>
          </a:lstStyle>
          <a:p>
            <a:r>
              <a:rPr lang="en-US"/>
              <a:t>Dynamics 365</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5499251" cy="745370"/>
          </a:xfrm>
        </p:spPr>
        <p:txBody>
          <a:bodyPr/>
          <a:lstStyle>
            <a:lvl1pPr>
              <a:defRPr sz="1800">
                <a:solidFill>
                  <a:schemeClr val="tx1"/>
                </a:solidFill>
              </a:defRPr>
            </a:lvl1pPr>
            <a:lvl2pPr>
              <a:defRPr sz="1800">
                <a:solidFill>
                  <a:schemeClr val="tx1"/>
                </a:solidFill>
              </a:defRPr>
            </a:lvl2pPr>
            <a:lvl3pPr>
              <a:defRPr sz="1372"/>
            </a:lvl3pPr>
            <a:lvl4pPr>
              <a:defRPr sz="1372"/>
            </a:lvl4pPr>
            <a:lvl5pPr>
              <a:defRPr sz="1029"/>
            </a:lvl5pPr>
          </a:lstStyle>
          <a:p>
            <a:pPr lvl="0"/>
            <a:r>
              <a:rPr lang="en-US"/>
              <a:t>Author name</a:t>
            </a:r>
          </a:p>
          <a:p>
            <a:pPr lvl="1"/>
            <a:r>
              <a:rPr lang="en-US"/>
              <a:t>Date</a:t>
            </a:r>
          </a:p>
        </p:txBody>
      </p:sp>
      <p:pic>
        <p:nvPicPr>
          <p:cNvPr id="7" name="Picture 6" descr="A picture containing drawing&#10;&#10;Description automatically generated">
            <a:extLst>
              <a:ext uri="{FF2B5EF4-FFF2-40B4-BE49-F238E27FC236}">
                <a16:creationId xmlns:a16="http://schemas.microsoft.com/office/drawing/2014/main" id="{E1DA83E9-ACD5-489C-B952-47188CB032DA}"/>
              </a:ext>
            </a:extLst>
          </p:cNvPr>
          <p:cNvPicPr>
            <a:picLocks noChangeAspect="1"/>
          </p:cNvPicPr>
          <p:nvPr userDrawn="1"/>
        </p:nvPicPr>
        <p:blipFill>
          <a:blip r:embed="rId3"/>
          <a:stretch>
            <a:fillRect/>
          </a:stretch>
        </p:blipFill>
        <p:spPr>
          <a:xfrm>
            <a:off x="193115" y="191169"/>
            <a:ext cx="2904851" cy="694656"/>
          </a:xfrm>
          <a:prstGeom prst="rect">
            <a:avLst/>
          </a:prstGeom>
        </p:spPr>
      </p:pic>
    </p:spTree>
    <p:extLst>
      <p:ext uri="{BB962C8B-B14F-4D97-AF65-F5344CB8AC3E}">
        <p14:creationId xmlns:p14="http://schemas.microsoft.com/office/powerpoint/2010/main" val="3284965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bg1"/>
                </a:solidFill>
              </a:defRPr>
            </a:lvl1pPr>
          </a:lstStyle>
          <a:p>
            <a:r>
              <a:rPr lang="en-US"/>
              <a:t>Dynamics 365</a:t>
            </a:r>
            <a:br>
              <a:rPr lang="en-US"/>
            </a:br>
            <a:r>
              <a:rPr lang="en-US"/>
              <a:t>title or event name</a:t>
            </a:r>
          </a:p>
        </p:txBody>
      </p:sp>
      <p:pic>
        <p:nvPicPr>
          <p:cNvPr id="10" name="Picture 9">
            <a:extLst>
              <a:ext uri="{FF2B5EF4-FFF2-40B4-BE49-F238E27FC236}">
                <a16:creationId xmlns:a16="http://schemas.microsoft.com/office/drawing/2014/main" id="{6E478575-D092-4A91-A7DB-CFFE104F199F}"/>
              </a:ext>
            </a:extLst>
          </p:cNvPr>
          <p:cNvPicPr>
            <a:picLocks noChangeAspect="1"/>
          </p:cNvPicPr>
          <p:nvPr userDrawn="1"/>
        </p:nvPicPr>
        <p:blipFill>
          <a:blip r:embed="rId2"/>
          <a:srcRect/>
          <a:stretch/>
        </p:blipFill>
        <p:spPr>
          <a:xfrm>
            <a:off x="193115" y="191169"/>
            <a:ext cx="2904858" cy="694656"/>
          </a:xfrm>
          <a:prstGeom prst="rect">
            <a:avLst/>
          </a:prstGeom>
        </p:spPr>
      </p:pic>
    </p:spTree>
    <p:extLst>
      <p:ext uri="{BB962C8B-B14F-4D97-AF65-F5344CB8AC3E}">
        <p14:creationId xmlns:p14="http://schemas.microsoft.com/office/powerpoint/2010/main" val="1610628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92443"/>
          </a:xfrm>
        </p:spPr>
        <p:txBody>
          <a:bodyPr wrap="square" lIns="0" tIns="0" rIns="0" bIns="0">
            <a:spAutoFit/>
          </a:bodyPr>
          <a:lstStyle>
            <a:lvl1pPr>
              <a:lnSpc>
                <a:spcPct val="100000"/>
              </a:lnSpc>
              <a:defRPr sz="3200" strike="noStrike">
                <a:gradFill>
                  <a:gsLst>
                    <a:gs pos="83000">
                      <a:schemeClr val="tx1"/>
                    </a:gs>
                    <a:gs pos="99000">
                      <a:schemeClr val="tx1"/>
                    </a:gs>
                  </a:gsLst>
                  <a:lin ang="5400000" scaled="1"/>
                </a:gradFill>
              </a:defRPr>
            </a:lvl1pPr>
          </a:lstStyle>
          <a:p>
            <a:r>
              <a:rPr lang="en-US"/>
              <a:t>Title</a:t>
            </a:r>
          </a:p>
        </p:txBody>
      </p:sp>
    </p:spTree>
    <p:extLst>
      <p:ext uri="{BB962C8B-B14F-4D97-AF65-F5344CB8AC3E}">
        <p14:creationId xmlns:p14="http://schemas.microsoft.com/office/powerpoint/2010/main" val="388010397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6_Titl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B2D7406A-FF5E-4106-ABF4-72C615FC0F0E}"/>
              </a:ext>
            </a:extLst>
          </p:cNvPr>
          <p:cNvSpPr/>
          <p:nvPr userDrawn="1"/>
        </p:nvSpPr>
        <p:spPr bwMode="auto">
          <a:xfrm>
            <a:off x="1" y="438150"/>
            <a:ext cx="11315700" cy="6419850"/>
          </a:xfrm>
          <a:custGeom>
            <a:avLst/>
            <a:gdLst>
              <a:gd name="connsiteX0" fmla="*/ 0 w 11315700"/>
              <a:gd name="connsiteY0" fmla="*/ 0 h 6419850"/>
              <a:gd name="connsiteX1" fmla="*/ 10117338 w 11315700"/>
              <a:gd name="connsiteY1" fmla="*/ 0 h 6419850"/>
              <a:gd name="connsiteX2" fmla="*/ 11315700 w 11315700"/>
              <a:gd name="connsiteY2" fmla="*/ 1198362 h 6419850"/>
              <a:gd name="connsiteX3" fmla="*/ 6094214 w 11315700"/>
              <a:gd name="connsiteY3" fmla="*/ 6419850 h 6419850"/>
              <a:gd name="connsiteX4" fmla="*/ 0 w 11315700"/>
              <a:gd name="connsiteY4" fmla="*/ 6419850 h 641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00" h="6419850">
                <a:moveTo>
                  <a:pt x="0" y="0"/>
                </a:moveTo>
                <a:lnTo>
                  <a:pt x="10117338" y="0"/>
                </a:lnTo>
                <a:lnTo>
                  <a:pt x="11315700" y="1198362"/>
                </a:lnTo>
                <a:lnTo>
                  <a:pt x="6094214" y="6419850"/>
                </a:lnTo>
                <a:lnTo>
                  <a:pt x="0" y="641985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BFE561D5-8E22-468F-B9F4-4AB9FAF297A0}"/>
              </a:ext>
            </a:extLst>
          </p:cNvPr>
          <p:cNvSpPr/>
          <p:nvPr userDrawn="1"/>
        </p:nvSpPr>
        <p:spPr bwMode="auto">
          <a:xfrm>
            <a:off x="2" y="0"/>
            <a:ext cx="11449049" cy="6858000"/>
          </a:xfrm>
          <a:custGeom>
            <a:avLst/>
            <a:gdLst>
              <a:gd name="connsiteX0" fmla="*/ 0 w 11449049"/>
              <a:gd name="connsiteY0" fmla="*/ 0 h 6858000"/>
              <a:gd name="connsiteX1" fmla="*/ 10250687 w 11449049"/>
              <a:gd name="connsiteY1" fmla="*/ 0 h 6858000"/>
              <a:gd name="connsiteX2" fmla="*/ 11449049 w 11449049"/>
              <a:gd name="connsiteY2" fmla="*/ 1198362 h 6858000"/>
              <a:gd name="connsiteX3" fmla="*/ 5789412 w 11449049"/>
              <a:gd name="connsiteY3" fmla="*/ 6858000 h 6858000"/>
              <a:gd name="connsiteX4" fmla="*/ 0 w 1144904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9049" h="6858000">
                <a:moveTo>
                  <a:pt x="0" y="0"/>
                </a:moveTo>
                <a:lnTo>
                  <a:pt x="10250687" y="0"/>
                </a:lnTo>
                <a:lnTo>
                  <a:pt x="11449049" y="1198362"/>
                </a:lnTo>
                <a:lnTo>
                  <a:pt x="5789412" y="6858000"/>
                </a:lnTo>
                <a:lnTo>
                  <a:pt x="0" y="6858000"/>
                </a:lnTo>
                <a:close/>
              </a:path>
            </a:pathLst>
          </a:cu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3135153"/>
            <a:ext cx="6478205" cy="492443"/>
          </a:xfrm>
        </p:spPr>
        <p:txBody>
          <a:bodyPr wrap="square" lIns="0" tIns="0" rIns="0" bIns="0" anchor="ctr">
            <a:spAutoFit/>
          </a:bodyPr>
          <a:lstStyle>
            <a:lvl1pPr>
              <a:lnSpc>
                <a:spcPct val="100000"/>
              </a:lnSpc>
              <a:defRPr sz="3200" strike="noStrike">
                <a:solidFill>
                  <a:schemeClr val="bg1"/>
                </a:solidFill>
              </a:defRPr>
            </a:lvl1pPr>
          </a:lstStyle>
          <a:p>
            <a:r>
              <a:rPr lang="en-US"/>
              <a:t>Title</a:t>
            </a:r>
          </a:p>
        </p:txBody>
      </p:sp>
      <p:sp>
        <p:nvSpPr>
          <p:cNvPr id="17" name="Freeform: Shape 16">
            <a:extLst>
              <a:ext uri="{FF2B5EF4-FFF2-40B4-BE49-F238E27FC236}">
                <a16:creationId xmlns:a16="http://schemas.microsoft.com/office/drawing/2014/main" id="{4B82F8D7-7F56-449E-815A-06FEB5E89CCF}"/>
              </a:ext>
            </a:extLst>
          </p:cNvPr>
          <p:cNvSpPr/>
          <p:nvPr userDrawn="1"/>
        </p:nvSpPr>
        <p:spPr bwMode="auto">
          <a:xfrm rot="10800000" flipH="1">
            <a:off x="1" y="0"/>
            <a:ext cx="2241979" cy="1797267"/>
          </a:xfrm>
          <a:custGeom>
            <a:avLst/>
            <a:gdLst>
              <a:gd name="connsiteX0" fmla="*/ 0 w 2241979"/>
              <a:gd name="connsiteY0" fmla="*/ 1797267 h 1797267"/>
              <a:gd name="connsiteX1" fmla="*/ 2241979 w 2241979"/>
              <a:gd name="connsiteY1" fmla="*/ 1797267 h 1797267"/>
              <a:gd name="connsiteX2" fmla="*/ 444714 w 2241979"/>
              <a:gd name="connsiteY2" fmla="*/ 0 h 1797267"/>
              <a:gd name="connsiteX3" fmla="*/ 0 w 2241979"/>
              <a:gd name="connsiteY3" fmla="*/ 444714 h 1797267"/>
            </a:gdLst>
            <a:ahLst/>
            <a:cxnLst>
              <a:cxn ang="0">
                <a:pos x="connsiteX0" y="connsiteY0"/>
              </a:cxn>
              <a:cxn ang="0">
                <a:pos x="connsiteX1" y="connsiteY1"/>
              </a:cxn>
              <a:cxn ang="0">
                <a:pos x="connsiteX2" y="connsiteY2"/>
              </a:cxn>
              <a:cxn ang="0">
                <a:pos x="connsiteX3" y="connsiteY3"/>
              </a:cxn>
            </a:cxnLst>
            <a:rect l="l" t="t" r="r" b="b"/>
            <a:pathLst>
              <a:path w="2241979" h="1797267">
                <a:moveTo>
                  <a:pt x="0" y="1797267"/>
                </a:moveTo>
                <a:lnTo>
                  <a:pt x="2241979" y="1797267"/>
                </a:lnTo>
                <a:lnTo>
                  <a:pt x="444714" y="0"/>
                </a:lnTo>
                <a:lnTo>
                  <a:pt x="0" y="444714"/>
                </a:lnTo>
                <a:close/>
              </a:path>
            </a:pathLst>
          </a:custGeom>
          <a:solidFill>
            <a:srgbClr val="07384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845639561"/>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_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gradFill>
                  <a:gsLst>
                    <a:gs pos="83000">
                      <a:schemeClr val="bg2"/>
                    </a:gs>
                    <a:gs pos="100000">
                      <a:schemeClr val="bg2"/>
                    </a:gs>
                  </a:gsLst>
                  <a:lin ang="5400000" scaled="1"/>
                </a:gradFill>
              </a:defRPr>
            </a:lvl1pPr>
          </a:lstStyle>
          <a:p>
            <a:r>
              <a:rPr lang="en-US"/>
              <a:t>Title</a:t>
            </a:r>
          </a:p>
        </p:txBody>
      </p:sp>
    </p:spTree>
    <p:extLst>
      <p:ext uri="{BB962C8B-B14F-4D97-AF65-F5344CB8AC3E}">
        <p14:creationId xmlns:p14="http://schemas.microsoft.com/office/powerpoint/2010/main" val="227600085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lumns speci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110695" y="1685368"/>
            <a:ext cx="6096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10" name="Title Placeholder 1">
            <a:extLst>
              <a:ext uri="{FF2B5EF4-FFF2-40B4-BE49-F238E27FC236}">
                <a16:creationId xmlns:a16="http://schemas.microsoft.com/office/drawing/2014/main" id="{9770FDFA-95F7-A740-B648-82C4E6B49EE8}"/>
              </a:ext>
            </a:extLst>
          </p:cNvPr>
          <p:cNvSpPr>
            <a:spLocks noGrp="1"/>
          </p:cNvSpPr>
          <p:nvPr>
            <p:ph type="title" hasCustomPrompt="1"/>
          </p:nvPr>
        </p:nvSpPr>
        <p:spPr>
          <a:xfrm>
            <a:off x="582742" y="720063"/>
            <a:ext cx="11041212" cy="600791"/>
          </a:xfrm>
          <a:prstGeom prst="rect">
            <a:avLst/>
          </a:prstGeom>
        </p:spPr>
        <p:txBody>
          <a:bodyPr vert="horz" wrap="square" lIns="0" tIns="164592" rIns="0" bIns="0" rtlCol="0" anchor="b">
            <a:noAutofit/>
          </a:bodyPr>
          <a:lstStyle>
            <a:lvl1pPr algn="ctr">
              <a:lnSpc>
                <a:spcPct val="100000"/>
              </a:lnSpc>
              <a:defRPr sz="3137"/>
            </a:lvl1pPr>
          </a:lstStyle>
          <a:p>
            <a:r>
              <a:rPr lang="en-US"/>
              <a:t>Title 2 columns option 32pts</a:t>
            </a:r>
          </a:p>
        </p:txBody>
      </p:sp>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568048" y="1700065"/>
            <a:ext cx="4482123" cy="4568017"/>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2748708990"/>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1075">
          <p15:clr>
            <a:srgbClr val="FBAE40"/>
          </p15:clr>
        </p15:guide>
        <p15:guide id="5" orient="horz" pos="787">
          <p15:clr>
            <a:srgbClr val="FBAE40"/>
          </p15:clr>
        </p15:guide>
        <p15:guide id="6" pos="3605">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210938"/>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Titl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27949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accent1"/>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5994" y="6458485"/>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83000">
                      <a:srgbClr val="3C3C41"/>
                    </a:gs>
                    <a:gs pos="99000">
                      <a:srgbClr val="3C3C41"/>
                    </a:gs>
                  </a:gsLst>
                  <a:lin ang="5400000" scaled="1"/>
                </a:gradFill>
                <a:effectLst/>
                <a:uLnTx/>
                <a:uFillTx/>
                <a:latin typeface="Segoe UI"/>
                <a:ea typeface="+mn-ea"/>
                <a:cs typeface="Segoe UI" pitchFamily="34" charset="0"/>
              </a:rPr>
              <a:t>© Copyright Microsoft Corporation. All rights reserved. </a:t>
            </a:r>
          </a:p>
        </p:txBody>
      </p:sp>
      <p:pic>
        <p:nvPicPr>
          <p:cNvPr id="6" name="Picture 5" descr="A picture containing drawing&#10;&#10;Description automatically generated">
            <a:extLst>
              <a:ext uri="{FF2B5EF4-FFF2-40B4-BE49-F238E27FC236}">
                <a16:creationId xmlns:a16="http://schemas.microsoft.com/office/drawing/2014/main" id="{5EF239FF-68A7-4A38-89A9-12771876C407}"/>
              </a:ext>
            </a:extLst>
          </p:cNvPr>
          <p:cNvPicPr>
            <a:picLocks noChangeAspect="1"/>
          </p:cNvPicPr>
          <p:nvPr userDrawn="1"/>
        </p:nvPicPr>
        <p:blipFill>
          <a:blip r:embed="rId2"/>
          <a:stretch>
            <a:fillRect/>
          </a:stretch>
        </p:blipFill>
        <p:spPr>
          <a:xfrm>
            <a:off x="193115" y="191169"/>
            <a:ext cx="2904851" cy="694656"/>
          </a:xfrm>
          <a:prstGeom prst="rect">
            <a:avLst/>
          </a:prstGeom>
        </p:spPr>
      </p:pic>
      <p:sp>
        <p:nvSpPr>
          <p:cNvPr id="8" name="Freeform: Shape 7">
            <a:extLst>
              <a:ext uri="{FF2B5EF4-FFF2-40B4-BE49-F238E27FC236}">
                <a16:creationId xmlns:a16="http://schemas.microsoft.com/office/drawing/2014/main" id="{AC9D8FFE-EA26-4216-BD39-D6E4FD1A6F92}"/>
              </a:ext>
            </a:extLst>
          </p:cNvPr>
          <p:cNvSpPr/>
          <p:nvPr userDrawn="1"/>
        </p:nvSpPr>
        <p:spPr bwMode="auto">
          <a:xfrm flipH="1">
            <a:off x="10247693" y="5118256"/>
            <a:ext cx="1944307" cy="1739744"/>
          </a:xfrm>
          <a:custGeom>
            <a:avLst/>
            <a:gdLst>
              <a:gd name="connsiteX0" fmla="*/ 340474 w 3236072"/>
              <a:gd name="connsiteY0" fmla="*/ 0 h 2895600"/>
              <a:gd name="connsiteX1" fmla="*/ 0 w 3236072"/>
              <a:gd name="connsiteY1" fmla="*/ 340474 h 2895600"/>
              <a:gd name="connsiteX2" fmla="*/ 0 w 3236072"/>
              <a:gd name="connsiteY2" fmla="*/ 2895600 h 2895600"/>
              <a:gd name="connsiteX3" fmla="*/ 3236072 w 3236072"/>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3236072" h="2895600">
                <a:moveTo>
                  <a:pt x="340474" y="0"/>
                </a:moveTo>
                <a:lnTo>
                  <a:pt x="0" y="340474"/>
                </a:lnTo>
                <a:lnTo>
                  <a:pt x="0" y="2895600"/>
                </a:lnTo>
                <a:lnTo>
                  <a:pt x="3236072" y="2895600"/>
                </a:lnTo>
                <a:close/>
              </a:path>
            </a:pathLst>
          </a:custGeom>
          <a:solidFill>
            <a:schemeClr val="bg1"/>
          </a:solidFill>
          <a:ln w="412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cs typeface="Segoe UI" pitchFamily="34" charset="0"/>
            </a:endParaRPr>
          </a:p>
        </p:txBody>
      </p:sp>
      <p:sp>
        <p:nvSpPr>
          <p:cNvPr id="16" name="Diamond 15">
            <a:extLst>
              <a:ext uri="{FF2B5EF4-FFF2-40B4-BE49-F238E27FC236}">
                <a16:creationId xmlns:a16="http://schemas.microsoft.com/office/drawing/2014/main" id="{9B33C53E-95BC-40C2-93D7-B6CA7194DF6F}"/>
              </a:ext>
            </a:extLst>
          </p:cNvPr>
          <p:cNvSpPr/>
          <p:nvPr/>
        </p:nvSpPr>
        <p:spPr bwMode="auto">
          <a:xfrm>
            <a:off x="1632933" y="3632278"/>
            <a:ext cx="3087842" cy="3087838"/>
          </a:xfrm>
          <a:prstGeom prst="diamond">
            <a:avLst/>
          </a:prstGeom>
          <a:noFill/>
          <a:ln w="412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Diamond 10">
            <a:extLst>
              <a:ext uri="{FF2B5EF4-FFF2-40B4-BE49-F238E27FC236}">
                <a16:creationId xmlns:a16="http://schemas.microsoft.com/office/drawing/2014/main" id="{4F04397F-D075-4C6C-9013-C324CC839E10}"/>
              </a:ext>
            </a:extLst>
          </p:cNvPr>
          <p:cNvSpPr/>
          <p:nvPr/>
        </p:nvSpPr>
        <p:spPr bwMode="auto">
          <a:xfrm>
            <a:off x="3309257" y="642258"/>
            <a:ext cx="5573487" cy="5573484"/>
          </a:xfrm>
          <a:prstGeom prst="diamond">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Diamond 11">
            <a:extLst>
              <a:ext uri="{FF2B5EF4-FFF2-40B4-BE49-F238E27FC236}">
                <a16:creationId xmlns:a16="http://schemas.microsoft.com/office/drawing/2014/main" id="{F6576DA8-8F4D-46EA-9FAA-3BF19C81840C}"/>
              </a:ext>
            </a:extLst>
          </p:cNvPr>
          <p:cNvSpPr/>
          <p:nvPr/>
        </p:nvSpPr>
        <p:spPr bwMode="auto">
          <a:xfrm>
            <a:off x="3657599" y="990603"/>
            <a:ext cx="4876800" cy="4876796"/>
          </a:xfrm>
          <a:prstGeom prst="diamond">
            <a:avLst/>
          </a:prstGeom>
          <a:solidFill>
            <a:srgbClr val="0B556A"/>
          </a:solidFill>
          <a:ln w="41275">
            <a:solidFill>
              <a:schemeClr val="bg1">
                <a:alpha val="2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Freeform: Shape 19">
            <a:extLst>
              <a:ext uri="{FF2B5EF4-FFF2-40B4-BE49-F238E27FC236}">
                <a16:creationId xmlns:a16="http://schemas.microsoft.com/office/drawing/2014/main" id="{9BEF215D-4AEE-4A58-8417-88D69C81E7EE}"/>
              </a:ext>
            </a:extLst>
          </p:cNvPr>
          <p:cNvSpPr/>
          <p:nvPr/>
        </p:nvSpPr>
        <p:spPr bwMode="auto">
          <a:xfrm>
            <a:off x="6925048" y="-38099"/>
            <a:ext cx="5305053" cy="4463216"/>
          </a:xfrm>
          <a:custGeom>
            <a:avLst/>
            <a:gdLst>
              <a:gd name="connsiteX0" fmla="*/ 1105844 w 5305053"/>
              <a:gd name="connsiteY0" fmla="*/ 0 h 4463216"/>
              <a:gd name="connsiteX1" fmla="*/ 5305053 w 5305053"/>
              <a:gd name="connsiteY1" fmla="*/ 0 h 4463216"/>
              <a:gd name="connsiteX2" fmla="*/ 5305053 w 5305053"/>
              <a:gd name="connsiteY2" fmla="*/ 2515541 h 4463216"/>
              <a:gd name="connsiteX3" fmla="*/ 3357376 w 5305053"/>
              <a:gd name="connsiteY3" fmla="*/ 4463216 h 4463216"/>
              <a:gd name="connsiteX4" fmla="*/ 0 w 5305053"/>
              <a:gd name="connsiteY4" fmla="*/ 1105843 h 446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053" h="4463216">
                <a:moveTo>
                  <a:pt x="1105844" y="0"/>
                </a:moveTo>
                <a:lnTo>
                  <a:pt x="5305053" y="0"/>
                </a:lnTo>
                <a:lnTo>
                  <a:pt x="5305053" y="2515541"/>
                </a:lnTo>
                <a:lnTo>
                  <a:pt x="3357376" y="4463216"/>
                </a:lnTo>
                <a:lnTo>
                  <a:pt x="0" y="1105843"/>
                </a:lnTo>
                <a:close/>
              </a:path>
            </a:pathLst>
          </a:custGeom>
          <a:noFill/>
          <a:ln w="41275">
            <a:solidFill>
              <a:srgbClr val="0B556A">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2" name="Freeform: Shape 21">
            <a:extLst>
              <a:ext uri="{FF2B5EF4-FFF2-40B4-BE49-F238E27FC236}">
                <a16:creationId xmlns:a16="http://schemas.microsoft.com/office/drawing/2014/main" id="{F9AD9BE9-E105-4029-AD03-B541EB701E37}"/>
              </a:ext>
            </a:extLst>
          </p:cNvPr>
          <p:cNvSpPr/>
          <p:nvPr/>
        </p:nvSpPr>
        <p:spPr bwMode="auto">
          <a:xfrm>
            <a:off x="6201156" y="-38099"/>
            <a:ext cx="2307922" cy="1153960"/>
          </a:xfrm>
          <a:custGeom>
            <a:avLst/>
            <a:gdLst>
              <a:gd name="connsiteX0" fmla="*/ 0 w 2307922"/>
              <a:gd name="connsiteY0" fmla="*/ 0 h 1153960"/>
              <a:gd name="connsiteX1" fmla="*/ 2307922 w 2307922"/>
              <a:gd name="connsiteY1" fmla="*/ 0 h 1153960"/>
              <a:gd name="connsiteX2" fmla="*/ 1153961 w 2307922"/>
              <a:gd name="connsiteY2" fmla="*/ 1153960 h 1153960"/>
            </a:gdLst>
            <a:ahLst/>
            <a:cxnLst>
              <a:cxn ang="0">
                <a:pos x="connsiteX0" y="connsiteY0"/>
              </a:cxn>
              <a:cxn ang="0">
                <a:pos x="connsiteX1" y="connsiteY1"/>
              </a:cxn>
              <a:cxn ang="0">
                <a:pos x="connsiteX2" y="connsiteY2"/>
              </a:cxn>
            </a:cxnLst>
            <a:rect l="l" t="t" r="r" b="b"/>
            <a:pathLst>
              <a:path w="2307922" h="1153960">
                <a:moveTo>
                  <a:pt x="0" y="0"/>
                </a:moveTo>
                <a:lnTo>
                  <a:pt x="2307922" y="0"/>
                </a:lnTo>
                <a:lnTo>
                  <a:pt x="1153961" y="1153960"/>
                </a:lnTo>
                <a:close/>
              </a:path>
            </a:pathLst>
          </a:custGeom>
          <a:noFill/>
          <a:ln w="412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4" name="Freeform: Shape 23">
            <a:extLst>
              <a:ext uri="{FF2B5EF4-FFF2-40B4-BE49-F238E27FC236}">
                <a16:creationId xmlns:a16="http://schemas.microsoft.com/office/drawing/2014/main" id="{7155D99F-CB13-48BE-A5E4-1CB458A8C32A}"/>
              </a:ext>
            </a:extLst>
          </p:cNvPr>
          <p:cNvSpPr/>
          <p:nvPr/>
        </p:nvSpPr>
        <p:spPr bwMode="auto">
          <a:xfrm>
            <a:off x="2554474" y="5901870"/>
            <a:ext cx="1988460" cy="994229"/>
          </a:xfrm>
          <a:custGeom>
            <a:avLst/>
            <a:gdLst>
              <a:gd name="connsiteX0" fmla="*/ 994230 w 1988460"/>
              <a:gd name="connsiteY0" fmla="*/ 0 h 994229"/>
              <a:gd name="connsiteX1" fmla="*/ 1988460 w 1988460"/>
              <a:gd name="connsiteY1" fmla="*/ 994229 h 994229"/>
              <a:gd name="connsiteX2" fmla="*/ 0 w 1988460"/>
              <a:gd name="connsiteY2" fmla="*/ 994229 h 994229"/>
            </a:gdLst>
            <a:ahLst/>
            <a:cxnLst>
              <a:cxn ang="0">
                <a:pos x="connsiteX0" y="connsiteY0"/>
              </a:cxn>
              <a:cxn ang="0">
                <a:pos x="connsiteX1" y="connsiteY1"/>
              </a:cxn>
              <a:cxn ang="0">
                <a:pos x="connsiteX2" y="connsiteY2"/>
              </a:cxn>
            </a:cxnLst>
            <a:rect l="l" t="t" r="r" b="b"/>
            <a:pathLst>
              <a:path w="1988460" h="994229">
                <a:moveTo>
                  <a:pt x="994230" y="0"/>
                </a:moveTo>
                <a:lnTo>
                  <a:pt x="1988460" y="994229"/>
                </a:lnTo>
                <a:lnTo>
                  <a:pt x="0" y="994229"/>
                </a:lnTo>
                <a:close/>
              </a:path>
            </a:pathLst>
          </a:custGeom>
          <a:noFill/>
          <a:ln w="41275">
            <a:solidFill>
              <a:srgbClr val="0B556A">
                <a:alpha val="2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7254F527-7A7F-49AE-8983-740EFAE63577}"/>
              </a:ext>
            </a:extLst>
          </p:cNvPr>
          <p:cNvSpPr/>
          <p:nvPr userDrawn="1"/>
        </p:nvSpPr>
        <p:spPr bwMode="auto">
          <a:xfrm flipH="1">
            <a:off x="10869993" y="5675085"/>
            <a:ext cx="1322005" cy="1182915"/>
          </a:xfrm>
          <a:custGeom>
            <a:avLst/>
            <a:gdLst>
              <a:gd name="connsiteX0" fmla="*/ 340474 w 3236072"/>
              <a:gd name="connsiteY0" fmla="*/ 0 h 2895600"/>
              <a:gd name="connsiteX1" fmla="*/ 0 w 3236072"/>
              <a:gd name="connsiteY1" fmla="*/ 340474 h 2895600"/>
              <a:gd name="connsiteX2" fmla="*/ 0 w 3236072"/>
              <a:gd name="connsiteY2" fmla="*/ 2895600 h 2895600"/>
              <a:gd name="connsiteX3" fmla="*/ 3236072 w 3236072"/>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3236072" h="2895600">
                <a:moveTo>
                  <a:pt x="340474" y="0"/>
                </a:moveTo>
                <a:lnTo>
                  <a:pt x="0" y="340474"/>
                </a:lnTo>
                <a:lnTo>
                  <a:pt x="0" y="2895600"/>
                </a:lnTo>
                <a:lnTo>
                  <a:pt x="3236072" y="2895600"/>
                </a:lnTo>
                <a:close/>
              </a:path>
            </a:pathLst>
          </a:custGeom>
          <a:solidFill>
            <a:srgbClr val="0B556A"/>
          </a:solidFill>
          <a:ln w="412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err="1">
              <a:gradFill>
                <a:gsLst>
                  <a:gs pos="0">
                    <a:srgbClr val="FFFFFF"/>
                  </a:gs>
                  <a:gs pos="100000">
                    <a:srgbClr val="FFFFFF"/>
                  </a:gs>
                </a:gsLst>
                <a:lin ang="5400000" scaled="0"/>
              </a:gradFill>
              <a:cs typeface="Segoe UI" pitchFamily="34" charset="0"/>
            </a:endParaRPr>
          </a:p>
        </p:txBody>
      </p:sp>
      <p:sp>
        <p:nvSpPr>
          <p:cNvPr id="9" name="Title 1">
            <a:extLst>
              <a:ext uri="{FF2B5EF4-FFF2-40B4-BE49-F238E27FC236}">
                <a16:creationId xmlns:a16="http://schemas.microsoft.com/office/drawing/2014/main" id="{3C370E04-F3D7-44F1-9863-6604D12FE022}"/>
              </a:ext>
            </a:extLst>
          </p:cNvPr>
          <p:cNvSpPr>
            <a:spLocks noGrp="1"/>
          </p:cNvSpPr>
          <p:nvPr userDrawn="1">
            <p:ph type="title" hasCustomPrompt="1"/>
          </p:nvPr>
        </p:nvSpPr>
        <p:spPr>
          <a:xfrm>
            <a:off x="4237974" y="2988864"/>
            <a:ext cx="3716054" cy="880273"/>
          </a:xfrm>
          <a:noFill/>
        </p:spPr>
        <p:txBody>
          <a:bodyPr lIns="0" tIns="0" rIns="0" bIns="0" anchor="ctr" anchorCtr="0"/>
          <a:lstStyle>
            <a:lvl1pPr algn="ctr">
              <a:lnSpc>
                <a:spcPct val="100000"/>
              </a:lnSpc>
              <a:spcAft>
                <a:spcPts val="1274"/>
              </a:spcAft>
              <a:defRPr sz="4000" spc="-49" baseline="0">
                <a:solidFill>
                  <a:schemeClr val="bg1"/>
                </a:solidFill>
              </a:defRPr>
            </a:lvl1pPr>
          </a:lstStyle>
          <a:p>
            <a:r>
              <a:rPr lang="en-US"/>
              <a:t>THANK YOU</a:t>
            </a:r>
          </a:p>
        </p:txBody>
      </p:sp>
    </p:spTree>
    <p:extLst>
      <p:ext uri="{BB962C8B-B14F-4D97-AF65-F5344CB8AC3E}">
        <p14:creationId xmlns:p14="http://schemas.microsoft.com/office/powerpoint/2010/main" val="1516544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gradFill>
                  <a:gsLst>
                    <a:gs pos="83000">
                      <a:schemeClr val="accent5"/>
                    </a:gs>
                    <a:gs pos="99000">
                      <a:schemeClr val="accent5"/>
                    </a:gs>
                  </a:gsLst>
                  <a:lin ang="5400000" scaled="1"/>
                </a:gradFill>
              </a:defRPr>
            </a:lvl1pPr>
          </a:lstStyle>
          <a:p>
            <a:r>
              <a:rPr lang="en-US"/>
              <a:t>Thank you.</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83000">
                      <a:srgbClr val="FFFFFF"/>
                    </a:gs>
                    <a:gs pos="99000">
                      <a:srgbClr val="FFFFFF"/>
                    </a:gs>
                  </a:gsLst>
                  <a:lin ang="5400000" scaled="1"/>
                </a:gradFill>
                <a:effectLst/>
                <a:uLnTx/>
                <a:uFillTx/>
                <a:latin typeface="Segoe UI"/>
                <a:ea typeface="+mn-ea"/>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75EFD103-E465-4C2D-A6F0-429E42CCCAB5}"/>
              </a:ext>
            </a:extLst>
          </p:cNvPr>
          <p:cNvPicPr>
            <a:picLocks noChangeAspect="1"/>
          </p:cNvPicPr>
          <p:nvPr userDrawn="1"/>
        </p:nvPicPr>
        <p:blipFill>
          <a:blip r:embed="rId2"/>
          <a:srcRect/>
          <a:stretch/>
        </p:blipFill>
        <p:spPr>
          <a:xfrm>
            <a:off x="193115" y="191169"/>
            <a:ext cx="2904851" cy="694655"/>
          </a:xfrm>
          <a:prstGeom prst="rect">
            <a:avLst/>
          </a:prstGeom>
        </p:spPr>
      </p:pic>
    </p:spTree>
    <p:extLst>
      <p:ext uri="{BB962C8B-B14F-4D97-AF65-F5344CB8AC3E}">
        <p14:creationId xmlns:p14="http://schemas.microsoft.com/office/powerpoint/2010/main" val="324016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365301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047382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6" name="Picture 5" descr="A city with tall buildings in the background&#10;&#10;Description generated with very high confidence">
            <a:extLst>
              <a:ext uri="{FF2B5EF4-FFF2-40B4-BE49-F238E27FC236}">
                <a16:creationId xmlns:a16="http://schemas.microsoft.com/office/drawing/2014/main" id="{82AF9914-17D2-B14B-ACB3-A0C775964DEC}"/>
              </a:ext>
            </a:extLst>
          </p:cNvPr>
          <p:cNvPicPr>
            <a:picLocks noChangeAspect="1"/>
          </p:cNvPicPr>
          <p:nvPr userDrawn="1"/>
        </p:nvPicPr>
        <p:blipFill>
          <a:blip r:embed="rId2"/>
          <a:stretch>
            <a:fillRect/>
          </a:stretch>
        </p:blipFill>
        <p:spPr>
          <a:xfrm>
            <a:off x="1729" y="488"/>
            <a:ext cx="12188542" cy="6857027"/>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11884" y="2397607"/>
            <a:ext cx="11368231" cy="1793104"/>
          </a:xfrm>
          <a:noFill/>
        </p:spPr>
        <p:txBody>
          <a:bodyPr lIns="0" tIns="0" rIns="0" bIns="182880" anchor="ctr" anchorCtr="0"/>
          <a:lstStyle>
            <a:lvl1pPr algn="ctr">
              <a:defRPr sz="7842" strike="noStrike" spc="-147" baseline="0">
                <a:solidFill>
                  <a:schemeClr val="accent6"/>
                </a:solidFill>
              </a:defRPr>
            </a:lvl1pPr>
          </a:lstStyle>
          <a:p>
            <a:r>
              <a:rPr lang="en-US"/>
              <a:t>title or event name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77610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8543084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364236486"/>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97742221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horizontal">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73BC532A-232C-614A-9A8E-8F46338E7427}"/>
              </a:ext>
            </a:extLst>
          </p:cNvPr>
          <p:cNvSpPr>
            <a:spLocks noGrp="1"/>
          </p:cNvSpPr>
          <p:nvPr>
            <p:ph type="body" sz="quarter" idx="12" hasCustomPrompt="1"/>
          </p:nvPr>
        </p:nvSpPr>
        <p:spPr>
          <a:xfrm>
            <a:off x="580637" y="134122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14" name="Text Placeholder 3">
            <a:extLst>
              <a:ext uri="{FF2B5EF4-FFF2-40B4-BE49-F238E27FC236}">
                <a16:creationId xmlns:a16="http://schemas.microsoft.com/office/drawing/2014/main" id="{19CE4FD5-A665-4C46-8EBD-AE5358A72B45}"/>
              </a:ext>
            </a:extLst>
          </p:cNvPr>
          <p:cNvSpPr>
            <a:spLocks noGrp="1"/>
          </p:cNvSpPr>
          <p:nvPr>
            <p:ph type="body" sz="quarter" idx="24" hasCustomPrompt="1"/>
          </p:nvPr>
        </p:nvSpPr>
        <p:spPr>
          <a:xfrm>
            <a:off x="568047" y="1642992"/>
            <a:ext cx="5021679" cy="1561870"/>
          </a:xfrm>
        </p:spPr>
        <p:txBody>
          <a:bodyPr wrap="square" lIns="0" tIns="0" rIns="0" bIns="0" anchor="b">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
        <p:nvSpPr>
          <p:cNvPr id="15" name="Title Placeholder 1">
            <a:extLst>
              <a:ext uri="{FF2B5EF4-FFF2-40B4-BE49-F238E27FC236}">
                <a16:creationId xmlns:a16="http://schemas.microsoft.com/office/drawing/2014/main" id="{79F4A4D1-3171-824D-A05B-A538BB026D0A}"/>
              </a:ext>
            </a:extLst>
          </p:cNvPr>
          <p:cNvSpPr>
            <a:spLocks noGrp="1"/>
          </p:cNvSpPr>
          <p:nvPr>
            <p:ph type="title" hasCustomPrompt="1"/>
          </p:nvPr>
        </p:nvSpPr>
        <p:spPr>
          <a:xfrm>
            <a:off x="580663" y="691141"/>
            <a:ext cx="11043248" cy="748837"/>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Heading Segoe UI </a:t>
            </a:r>
            <a:r>
              <a:rPr lang="en-US" err="1"/>
              <a:t>Semibold</a:t>
            </a:r>
            <a:r>
              <a:rPr lang="en-US"/>
              <a:t> 32pt</a:t>
            </a:r>
          </a:p>
        </p:txBody>
      </p:sp>
      <p:sp>
        <p:nvSpPr>
          <p:cNvPr id="6" name="Text Placeholder 3">
            <a:extLst>
              <a:ext uri="{FF2B5EF4-FFF2-40B4-BE49-F238E27FC236}">
                <a16:creationId xmlns:a16="http://schemas.microsoft.com/office/drawing/2014/main" id="{2DFF242A-7D2F-784D-AE4E-968B4953B549}"/>
              </a:ext>
            </a:extLst>
          </p:cNvPr>
          <p:cNvSpPr>
            <a:spLocks noGrp="1"/>
          </p:cNvSpPr>
          <p:nvPr>
            <p:ph type="body" sz="quarter" idx="25" hasCustomPrompt="1"/>
          </p:nvPr>
        </p:nvSpPr>
        <p:spPr>
          <a:xfrm>
            <a:off x="6589684" y="1642992"/>
            <a:ext cx="5021679" cy="1561870"/>
          </a:xfrm>
        </p:spPr>
        <p:txBody>
          <a:bodyPr wrap="square" lIns="0" tIns="0" rIns="0" bIns="0" anchor="b">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
        <p:nvSpPr>
          <p:cNvPr id="21" name="Text Placeholder 3">
            <a:extLst>
              <a:ext uri="{FF2B5EF4-FFF2-40B4-BE49-F238E27FC236}">
                <a16:creationId xmlns:a16="http://schemas.microsoft.com/office/drawing/2014/main" id="{BCB0ACE2-6D1F-744E-9745-5BAD8E909BB8}"/>
              </a:ext>
            </a:extLst>
          </p:cNvPr>
          <p:cNvSpPr>
            <a:spLocks noGrp="1"/>
          </p:cNvSpPr>
          <p:nvPr>
            <p:ph type="body" sz="quarter" idx="31" hasCustomPrompt="1"/>
          </p:nvPr>
        </p:nvSpPr>
        <p:spPr>
          <a:xfrm>
            <a:off x="8678733" y="3699552"/>
            <a:ext cx="2945220" cy="2577585"/>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
        <p:nvSpPr>
          <p:cNvPr id="22" name="Text Placeholder 3">
            <a:extLst>
              <a:ext uri="{FF2B5EF4-FFF2-40B4-BE49-F238E27FC236}">
                <a16:creationId xmlns:a16="http://schemas.microsoft.com/office/drawing/2014/main" id="{784980A6-D8A2-5640-9717-76E7777603D0}"/>
              </a:ext>
            </a:extLst>
          </p:cNvPr>
          <p:cNvSpPr>
            <a:spLocks noGrp="1"/>
          </p:cNvSpPr>
          <p:nvPr>
            <p:ph type="body" sz="quarter" idx="32" hasCustomPrompt="1"/>
          </p:nvPr>
        </p:nvSpPr>
        <p:spPr>
          <a:xfrm>
            <a:off x="581518" y="3699552"/>
            <a:ext cx="2945220" cy="2577585"/>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
        <p:nvSpPr>
          <p:cNvPr id="23" name="Text Placeholder 3">
            <a:extLst>
              <a:ext uri="{FF2B5EF4-FFF2-40B4-BE49-F238E27FC236}">
                <a16:creationId xmlns:a16="http://schemas.microsoft.com/office/drawing/2014/main" id="{0BE72B4E-94D4-FE4D-93A1-84E5464D397A}"/>
              </a:ext>
            </a:extLst>
          </p:cNvPr>
          <p:cNvSpPr>
            <a:spLocks noGrp="1"/>
          </p:cNvSpPr>
          <p:nvPr>
            <p:ph type="body" sz="quarter" idx="33" hasCustomPrompt="1"/>
          </p:nvPr>
        </p:nvSpPr>
        <p:spPr>
          <a:xfrm>
            <a:off x="4622598" y="3699552"/>
            <a:ext cx="2945220" cy="2577585"/>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3447408938"/>
      </p:ext>
    </p:extLst>
  </p:cSld>
  <p:clrMapOvr>
    <a:masterClrMapping/>
  </p:clrMapOvr>
  <p:transition>
    <p:fade/>
  </p:transition>
  <p:extLst>
    <p:ext uri="{DCECCB84-F9BA-43D5-87BE-67443E8EF086}">
      <p15:sldGuideLst xmlns:p15="http://schemas.microsoft.com/office/powerpoint/2012/main">
        <p15:guide id="4" orient="horz" pos="2203">
          <p15:clr>
            <a:srgbClr val="FBAE40"/>
          </p15:clr>
        </p15:guide>
        <p15:guide id="5" orient="horz" pos="2059">
          <p15:clr>
            <a:srgbClr val="FBAE40"/>
          </p15:clr>
        </p15:guide>
        <p15:guide id="6" pos="3917">
          <p15:clr>
            <a:srgbClr val="FBAE40"/>
          </p15:clr>
        </p15:guide>
        <p15:guide id="7" pos="3605">
          <p15:clr>
            <a:srgbClr val="FBAE40"/>
          </p15:clr>
        </p15:guide>
        <p15:guide id="8" pos="4229">
          <p15:clr>
            <a:srgbClr val="FBAE40"/>
          </p15:clr>
        </p15:guide>
        <p15:guide id="9" orient="horz" pos="2371">
          <p15:clr>
            <a:srgbClr val="FBAE40"/>
          </p15:clr>
        </p15:guide>
        <p15:guide id="10" orient="horz" pos="787">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22136029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903974429"/>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116914124"/>
      </p:ext>
    </p:extLst>
  </p:cSld>
  <p:clrMapOvr>
    <a:masterClrMapping/>
  </p:clrMapOvr>
  <p:transition>
    <p:fade/>
  </p:transition>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Photo layout 1">
    <p:bg>
      <p:bgPr>
        <a:solidFill>
          <a:schemeClr val="accent6"/>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solidFill>
                  <a:schemeClr val="bg1"/>
                </a:solidFill>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chemeClr val="bg1"/>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619480521"/>
      </p:ext>
    </p:extLst>
  </p:cSld>
  <p:clrMapOvr>
    <a:masterClrMapping/>
  </p:clrMapOvr>
  <p:transition>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048694181"/>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02713175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525130747"/>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626520929"/>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2452626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5163296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68047" y="1431591"/>
            <a:ext cx="11055906" cy="4836490"/>
          </a:xfrm>
        </p:spPr>
        <p:txBody>
          <a:bodyPr anchor="ctr">
            <a:noAutofit/>
          </a:bodyPr>
          <a:lstStyle>
            <a:lvl1pPr algn="ctr">
              <a:lnSpc>
                <a:spcPct val="100000"/>
              </a:lnSpc>
              <a:defRPr sz="1961">
                <a:latin typeface="+mj-lt"/>
              </a:defRPr>
            </a:lvl1pPr>
          </a:lstStyle>
          <a:p>
            <a:r>
              <a:rPr lang="en-US"/>
              <a:t>Drop photo here</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568047" y="676680"/>
            <a:ext cx="11055906" cy="589918"/>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Graphic Layout 32pts</a:t>
            </a:r>
          </a:p>
        </p:txBody>
      </p:sp>
    </p:spTree>
    <p:extLst>
      <p:ext uri="{BB962C8B-B14F-4D97-AF65-F5344CB8AC3E}">
        <p14:creationId xmlns:p14="http://schemas.microsoft.com/office/powerpoint/2010/main" val="1845379737"/>
      </p:ext>
    </p:extLst>
  </p:cSld>
  <p:clrMapOvr>
    <a:masterClrMapping/>
  </p:clrMapOvr>
  <p:transition>
    <p:fade/>
  </p:transition>
  <p:extLst>
    <p:ext uri="{DCECCB84-F9BA-43D5-87BE-67443E8EF086}">
      <p15:sldGuideLst xmlns:p15="http://schemas.microsoft.com/office/powerpoint/2012/main">
        <p15:guide id="1" orient="horz" pos="787">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6"/>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959303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856670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55771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285249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chemeClr val="accent6"/>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438406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6"/>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2"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3878574"/>
            <a:ext cx="7171337" cy="1792326"/>
          </a:xfrm>
          <a:noFill/>
        </p:spPr>
        <p:txBody>
          <a:bodyPr lIns="164592" tIns="109728" rIns="164592" bIns="109728">
            <a:noAutofit/>
          </a:bodyPr>
          <a:lstStyle>
            <a:lvl1pPr marL="0" indent="0">
              <a:spcBef>
                <a:spcPts val="0"/>
              </a:spcBef>
              <a:buNone/>
              <a:defRPr sz="3135" spc="0" baseline="0">
                <a:gradFill>
                  <a:gsLst>
                    <a:gs pos="91000">
                      <a:schemeClr val="tx1"/>
                    </a:gs>
                    <a:gs pos="0">
                      <a:schemeClr val="tx1"/>
                    </a:gs>
                  </a:gsLst>
                  <a:lin ang="5400000" scaled="0"/>
                </a:gradFill>
                <a:latin typeface="+mn-lt"/>
              </a:defRPr>
            </a:lvl1pPr>
          </a:lstStyle>
          <a:p>
            <a:pPr lvl="0"/>
            <a:r>
              <a:rPr lang="en-US"/>
              <a:t>Speaker name</a:t>
            </a:r>
          </a:p>
        </p:txBody>
      </p:sp>
      <p:pic>
        <p:nvPicPr>
          <p:cNvPr id="11" name="Picture 10"/>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87671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90876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sz="3400">
                <a:solidFill>
                  <a:schemeClr val="tx2"/>
                </a:solidFill>
              </a:defRPr>
            </a:lvl1pPr>
          </a:lstStyle>
          <a:p>
            <a:r>
              <a:rPr lang="en-US"/>
              <a:t>Title</a:t>
            </a:r>
          </a:p>
        </p:txBody>
      </p:sp>
    </p:spTree>
    <p:extLst>
      <p:ext uri="{BB962C8B-B14F-4D97-AF65-F5344CB8AC3E}">
        <p14:creationId xmlns:p14="http://schemas.microsoft.com/office/powerpoint/2010/main" val="1087810826"/>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_Title with photo and ti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B7B404-CDB1-134D-B610-35548EA27358}"/>
              </a:ext>
            </a:extLst>
          </p:cNvPr>
          <p:cNvPicPr>
            <a:picLocks noChangeAspect="1"/>
          </p:cNvPicPr>
          <p:nvPr userDrawn="1"/>
        </p:nvPicPr>
        <p:blipFill rotWithShape="1">
          <a:blip r:embed="rId3"/>
          <a:srcRect t="2819" b="12696"/>
          <a:stretch/>
        </p:blipFill>
        <p:spPr>
          <a:xfrm>
            <a:off x="0" y="0"/>
            <a:ext cx="12192000" cy="6858000"/>
          </a:xfrm>
          <a:prstGeom prst="rect">
            <a:avLst/>
          </a:prstGeom>
        </p:spPr>
      </p:pic>
      <p:sp>
        <p:nvSpPr>
          <p:cNvPr id="9" name="Title 1"/>
          <p:cNvSpPr>
            <a:spLocks noGrp="1"/>
          </p:cNvSpPr>
          <p:nvPr>
            <p:ph type="title" hasCustomPrompt="1"/>
          </p:nvPr>
        </p:nvSpPr>
        <p:spPr bwMode="auto">
          <a:xfrm>
            <a:off x="269304" y="2648455"/>
            <a:ext cx="6274911"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53998"/>
          </a:xfrm>
        </p:spPr>
        <p:txBody>
          <a:bodyPr wrap="square" lIns="164592" tIns="109728" rIns="164592" bIns="109728">
            <a:spAutoFit/>
          </a:bodyPr>
          <a:lstStyle>
            <a:lvl1pPr marL="0" indent="0">
              <a:spcBef>
                <a:spcPts val="0"/>
              </a:spcBef>
              <a:buNone/>
              <a:defRPr sz="240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281162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Title with photo and ti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393AE0-9B15-6848-B3D1-E45CE9BF6EC1}"/>
              </a:ext>
            </a:extLst>
          </p:cNvPr>
          <p:cNvPicPr>
            <a:picLocks noChangeAspect="1"/>
          </p:cNvPicPr>
          <p:nvPr userDrawn="1"/>
        </p:nvPicPr>
        <p:blipFill rotWithShape="1">
          <a:blip r:embed="rId3"/>
          <a:srcRect t="15637"/>
          <a:stretch/>
        </p:blipFill>
        <p:spPr>
          <a:xfrm>
            <a:off x="0" y="0"/>
            <a:ext cx="12192000" cy="6858000"/>
          </a:xfrm>
          <a:prstGeom prst="rect">
            <a:avLst/>
          </a:prstGeom>
        </p:spPr>
      </p:pic>
      <p:sp>
        <p:nvSpPr>
          <p:cNvPr id="9" name="Title 1"/>
          <p:cNvSpPr>
            <a:spLocks noGrp="1"/>
          </p:cNvSpPr>
          <p:nvPr>
            <p:ph type="title" hasCustomPrompt="1"/>
          </p:nvPr>
        </p:nvSpPr>
        <p:spPr bwMode="auto">
          <a:xfrm>
            <a:off x="269304" y="2648455"/>
            <a:ext cx="6274911"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53998"/>
          </a:xfrm>
        </p:spPr>
        <p:txBody>
          <a:bodyPr wrap="square" lIns="164592" tIns="109728" rIns="164592" bIns="109728">
            <a:spAutoFit/>
          </a:bodyPr>
          <a:lstStyle>
            <a:lvl1pPr marL="0" indent="0">
              <a:spcBef>
                <a:spcPts val="0"/>
              </a:spcBef>
              <a:buNone/>
              <a:defRPr sz="240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37726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evice layout">
    <p:bg>
      <p:bgPr>
        <a:gradFill>
          <a:gsLst>
            <a:gs pos="51000">
              <a:schemeClr val="bg2">
                <a:lumMod val="98000"/>
              </a:schemeClr>
            </a:gs>
            <a:gs pos="100000">
              <a:schemeClr val="bg1">
                <a:lumMod val="85000"/>
              </a:schemeClr>
            </a:gs>
            <a:gs pos="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68047" y="1431591"/>
            <a:ext cx="11055906" cy="4836490"/>
          </a:xfrm>
        </p:spPr>
        <p:txBody>
          <a:bodyPr anchor="ctr">
            <a:noAutofit/>
          </a:bodyPr>
          <a:lstStyle>
            <a:lvl1pPr algn="ctr">
              <a:lnSpc>
                <a:spcPct val="100000"/>
              </a:lnSpc>
              <a:defRPr sz="1961">
                <a:latin typeface="+mj-lt"/>
              </a:defRPr>
            </a:lvl1pPr>
          </a:lstStyle>
          <a:p>
            <a:r>
              <a:rPr lang="en-US"/>
              <a:t>Drop photo here</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568047" y="676680"/>
            <a:ext cx="11055906" cy="589918"/>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Graphic Layout 32pts</a:t>
            </a:r>
          </a:p>
        </p:txBody>
      </p:sp>
    </p:spTree>
    <p:extLst>
      <p:ext uri="{BB962C8B-B14F-4D97-AF65-F5344CB8AC3E}">
        <p14:creationId xmlns:p14="http://schemas.microsoft.com/office/powerpoint/2010/main" val="3426361617"/>
      </p:ext>
    </p:extLst>
  </p:cSld>
  <p:clrMapOvr>
    <a:masterClrMapping/>
  </p:clrMapOvr>
  <p:transition>
    <p:fade/>
  </p:transition>
  <p:extLst>
    <p:ext uri="{DCECCB84-F9BA-43D5-87BE-67443E8EF086}">
      <p15:sldGuideLst xmlns:p15="http://schemas.microsoft.com/office/powerpoint/2012/main">
        <p15:guide id="1" orient="horz" pos="787">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Title with photo and ti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FF630C-664D-424C-88EE-8D4C0A885943}"/>
              </a:ext>
            </a:extLst>
          </p:cNvPr>
          <p:cNvPicPr>
            <a:picLocks noChangeAspect="1"/>
          </p:cNvPicPr>
          <p:nvPr userDrawn="1"/>
        </p:nvPicPr>
        <p:blipFill rotWithShape="1">
          <a:blip r:embed="rId3"/>
          <a:srcRect t="7819" b="7819"/>
          <a:stretch/>
        </p:blipFill>
        <p:spPr>
          <a:xfrm>
            <a:off x="0" y="0"/>
            <a:ext cx="12192000" cy="6858000"/>
          </a:xfrm>
          <a:prstGeom prst="rect">
            <a:avLst/>
          </a:prstGeom>
        </p:spPr>
      </p:pic>
      <p:sp>
        <p:nvSpPr>
          <p:cNvPr id="9" name="Title 1"/>
          <p:cNvSpPr>
            <a:spLocks noGrp="1"/>
          </p:cNvSpPr>
          <p:nvPr>
            <p:ph type="title" hasCustomPrompt="1"/>
          </p:nvPr>
        </p:nvSpPr>
        <p:spPr bwMode="auto">
          <a:xfrm>
            <a:off x="269304" y="2648455"/>
            <a:ext cx="6274911"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53998"/>
          </a:xfrm>
        </p:spPr>
        <p:txBody>
          <a:bodyPr wrap="square" lIns="164592" tIns="109728" rIns="164592" bIns="109728">
            <a:spAutoFit/>
          </a:bodyPr>
          <a:lstStyle>
            <a:lvl1pPr marL="0" indent="0">
              <a:spcBef>
                <a:spcPts val="0"/>
              </a:spcBef>
              <a:buNone/>
              <a:defRPr sz="240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41484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itle with photo and ti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erson sitting in a chair using a computer&#10;&#10;Description generated with very high confidence">
            <a:extLst>
              <a:ext uri="{FF2B5EF4-FFF2-40B4-BE49-F238E27FC236}">
                <a16:creationId xmlns:a16="http://schemas.microsoft.com/office/drawing/2014/main" id="{9E6B0BC6-49BF-6744-833B-5284171C28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9" name="Title 1"/>
          <p:cNvSpPr>
            <a:spLocks noGrp="1"/>
          </p:cNvSpPr>
          <p:nvPr>
            <p:ph type="title" hasCustomPrompt="1"/>
          </p:nvPr>
        </p:nvSpPr>
        <p:spPr bwMode="auto">
          <a:xfrm>
            <a:off x="269304" y="2648455"/>
            <a:ext cx="6274911"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53998"/>
          </a:xfrm>
        </p:spPr>
        <p:txBody>
          <a:bodyPr wrap="square" lIns="164592" tIns="109728" rIns="164592" bIns="109728">
            <a:spAutoFit/>
          </a:bodyPr>
          <a:lstStyle>
            <a:lvl1pPr marL="0" indent="0">
              <a:spcBef>
                <a:spcPts val="0"/>
              </a:spcBef>
              <a:buNone/>
              <a:defRPr sz="240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26841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with photo and ti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CB552-AA4C-0643-BB1D-15383F86193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409" t="9265" r="10584" b="25170"/>
          <a:stretch/>
        </p:blipFill>
        <p:spPr>
          <a:xfrm>
            <a:off x="-29570" y="-7780"/>
            <a:ext cx="12251139" cy="6873565"/>
          </a:xfrm>
          <a:prstGeom prst="rect">
            <a:avLst/>
          </a:prstGeom>
        </p:spPr>
      </p:pic>
      <p:sp>
        <p:nvSpPr>
          <p:cNvPr id="9" name="Title 1"/>
          <p:cNvSpPr>
            <a:spLocks noGrp="1"/>
          </p:cNvSpPr>
          <p:nvPr>
            <p:ph type="title" hasCustomPrompt="1"/>
          </p:nvPr>
        </p:nvSpPr>
        <p:spPr bwMode="auto">
          <a:xfrm>
            <a:off x="269304" y="2648455"/>
            <a:ext cx="6274911"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53998"/>
          </a:xfrm>
        </p:spPr>
        <p:txBody>
          <a:bodyPr wrap="square" lIns="164592" tIns="109728" rIns="164592" bIns="109728">
            <a:spAutoFit/>
          </a:bodyPr>
          <a:lstStyle>
            <a:lvl1pPr marL="0" indent="0">
              <a:spcBef>
                <a:spcPts val="0"/>
              </a:spcBef>
              <a:buNone/>
              <a:defRPr sz="240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93397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1227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Blank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6442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with photo and ti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409" t="9265" r="10584" b="25170"/>
          <a:stretch/>
        </p:blipFill>
        <p:spPr>
          <a:xfrm>
            <a:off x="-29570" y="-7780"/>
            <a:ext cx="12251139" cy="6873565"/>
          </a:xfrm>
          <a:prstGeom prst="rect">
            <a:avLst/>
          </a:prstGeom>
        </p:spPr>
      </p:pic>
      <p:sp>
        <p:nvSpPr>
          <p:cNvPr id="4" name="Rectangle 3"/>
          <p:cNvSpPr/>
          <p:nvPr userDrawn="1"/>
        </p:nvSpPr>
        <p:spPr bwMode="auto">
          <a:xfrm>
            <a:off x="269302" y="2077813"/>
            <a:ext cx="6274974" cy="3586208"/>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4" y="2077813"/>
            <a:ext cx="6274911" cy="1793104"/>
          </a:xfrm>
          <a:noFill/>
        </p:spPr>
        <p:txBody>
          <a:bodyPr lIns="146304" tIns="91440" rIns="146304" bIns="91440" anchor="t" anchorCtr="0"/>
          <a:lstStyle>
            <a:lvl1pPr>
              <a:defRPr sz="4703" spc="-98" baseline="0">
                <a:gradFill>
                  <a:gsLst>
                    <a:gs pos="18471">
                      <a:srgbClr val="353535"/>
                    </a:gs>
                    <a:gs pos="46000">
                      <a:srgbClr val="353535"/>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8"/>
            <a:ext cx="6276530" cy="651821"/>
          </a:xfrm>
        </p:spPr>
        <p:txBody>
          <a:bodyPr wrap="square" lIns="164592" tIns="109728" rIns="164592" bIns="109728">
            <a:spAutoFit/>
          </a:bodyPr>
          <a:lstStyle>
            <a:lvl1pPr marL="0" indent="0">
              <a:spcBef>
                <a:spcPts val="0"/>
              </a:spcBef>
              <a:buNone/>
              <a:defRPr sz="3135">
                <a:gradFill>
                  <a:gsLst>
                    <a:gs pos="18471">
                      <a:srgbClr val="353535"/>
                    </a:gs>
                    <a:gs pos="46000">
                      <a:srgbClr val="353535"/>
                    </a:gs>
                  </a:gsLst>
                  <a:lin ang="5400000" scaled="0"/>
                </a:gradFill>
                <a:latin typeface="+mn-lt"/>
              </a:defRPr>
            </a:lvl1pPr>
          </a:lstStyle>
          <a:p>
            <a:pPr lvl="0"/>
            <a:r>
              <a:rPr lang="en-US"/>
              <a:t>Speaker name</a:t>
            </a:r>
          </a:p>
        </p:txBody>
      </p:sp>
      <p:pic>
        <p:nvPicPr>
          <p:cNvPr id="8" name="Picture 7"/>
          <p:cNvPicPr>
            <a:picLocks noChangeAspect="1"/>
          </p:cNvPicPr>
          <p:nvPr userDrawn="1"/>
        </p:nvPicPr>
        <p:blipFill>
          <a:blip r:embed="rId3"/>
          <a:stretch>
            <a:fillRect/>
          </a:stretch>
        </p:blipFill>
        <p:spPr>
          <a:xfrm>
            <a:off x="451634" y="470067"/>
            <a:ext cx="1423303" cy="305228"/>
          </a:xfrm>
          <a:prstGeom prst="rect">
            <a:avLst/>
          </a:prstGeom>
        </p:spPr>
      </p:pic>
    </p:spTree>
    <p:extLst>
      <p:ext uri="{BB962C8B-B14F-4D97-AF65-F5344CB8AC3E}">
        <p14:creationId xmlns:p14="http://schemas.microsoft.com/office/powerpoint/2010/main" val="143509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190045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4908756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Title square photo">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6"/>
            <a:ext cx="4840694" cy="1799462"/>
          </a:xfrm>
          <a:noFill/>
        </p:spPr>
        <p:txBody>
          <a:bodyPr lIns="146304" tIns="91440" rIns="146304" bIns="91440" anchor="t" anchorCtr="0"/>
          <a:lstStyle>
            <a:lvl1pPr>
              <a:defRPr sz="4704"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8"/>
            <a:ext cx="4840694" cy="717249"/>
          </a:xfrm>
        </p:spPr>
        <p:txBody>
          <a:bodyPr lIns="164592" tIns="109728" rIns="164592" bIns="109728">
            <a:noAutofit/>
          </a:bodyPr>
          <a:lstStyle>
            <a:lvl1pPr marL="0" indent="0">
              <a:spcBef>
                <a:spcPts val="0"/>
              </a:spcBef>
              <a:buNone/>
              <a:defRPr lang="en-US" sz="3136"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Tree>
    <p:extLst>
      <p:ext uri="{BB962C8B-B14F-4D97-AF65-F5344CB8AC3E}">
        <p14:creationId xmlns:p14="http://schemas.microsoft.com/office/powerpoint/2010/main" val="3010491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Closing logo slide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3767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074023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evice layout">
    <p:bg>
      <p:bgPr>
        <a:gradFill>
          <a:gsLst>
            <a:gs pos="51000">
              <a:schemeClr val="bg2">
                <a:lumMod val="98000"/>
              </a:schemeClr>
            </a:gs>
            <a:gs pos="7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68047" y="1431591"/>
            <a:ext cx="11055906" cy="4836490"/>
          </a:xfrm>
        </p:spPr>
        <p:txBody>
          <a:bodyPr anchor="ctr">
            <a:noAutofit/>
          </a:bodyPr>
          <a:lstStyle>
            <a:lvl1pPr algn="ctr">
              <a:lnSpc>
                <a:spcPct val="100000"/>
              </a:lnSpc>
              <a:defRPr sz="1961">
                <a:latin typeface="+mj-lt"/>
              </a:defRPr>
            </a:lvl1pPr>
          </a:lstStyle>
          <a:p>
            <a:r>
              <a:rPr lang="en-US"/>
              <a:t>Drop photo here</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568047" y="676680"/>
            <a:ext cx="11055906" cy="589918"/>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Graphic Layout 32pts</a:t>
            </a:r>
          </a:p>
        </p:txBody>
      </p:sp>
    </p:spTree>
    <p:extLst>
      <p:ext uri="{BB962C8B-B14F-4D97-AF65-F5344CB8AC3E}">
        <p14:creationId xmlns:p14="http://schemas.microsoft.com/office/powerpoint/2010/main" val="2482935951"/>
      </p:ext>
    </p:extLst>
  </p:cSld>
  <p:clrMapOvr>
    <a:masterClrMapping/>
  </p:clrMapOvr>
  <p:transition>
    <p:fade/>
  </p:transition>
  <p:extLst>
    <p:ext uri="{DCECCB84-F9BA-43D5-87BE-67443E8EF086}">
      <p15:sldGuideLst xmlns:p15="http://schemas.microsoft.com/office/powerpoint/2012/main">
        <p15:guide id="1" orient="horz" pos="787">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3932490"/>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12761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532222"/>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2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gradFill>
                  <a:gsLst>
                    <a:gs pos="83000">
                      <a:schemeClr val="tx1"/>
                    </a:gs>
                    <a:gs pos="99000">
                      <a:schemeClr val="tx1"/>
                    </a:gs>
                  </a:gsLst>
                  <a:lin ang="5400000" scaled="1"/>
                </a:gradFill>
              </a:defRPr>
            </a:lvl1pPr>
          </a:lstStyle>
          <a:p>
            <a:r>
              <a:rPr lang="en-US"/>
              <a:t>Title</a:t>
            </a:r>
          </a:p>
        </p:txBody>
      </p:sp>
    </p:spTree>
    <p:extLst>
      <p:ext uri="{BB962C8B-B14F-4D97-AF65-F5344CB8AC3E}">
        <p14:creationId xmlns:p14="http://schemas.microsoft.com/office/powerpoint/2010/main" val="121687364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4572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572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12" name="Picture 11">
            <a:extLst>
              <a:ext uri="{FF2B5EF4-FFF2-40B4-BE49-F238E27FC236}">
                <a16:creationId xmlns:a16="http://schemas.microsoft.com/office/drawing/2014/main" id="{99F328AE-26F0-42B9-988D-535B1145C96D}"/>
              </a:ext>
            </a:extLst>
          </p:cNvPr>
          <p:cNvPicPr>
            <a:picLocks noChangeAspect="1"/>
          </p:cNvPicPr>
          <p:nvPr userDrawn="1"/>
        </p:nvPicPr>
        <p:blipFill>
          <a:blip r:embed="rId3"/>
          <a:stretch>
            <a:fillRect/>
          </a:stretch>
        </p:blipFill>
        <p:spPr>
          <a:xfrm>
            <a:off x="6250758" y="800100"/>
            <a:ext cx="5024485" cy="5257800"/>
          </a:xfrm>
          <a:prstGeom prst="rect">
            <a:avLst/>
          </a:prstGeom>
        </p:spPr>
      </p:pic>
    </p:spTree>
    <p:extLst>
      <p:ext uri="{BB962C8B-B14F-4D97-AF65-F5344CB8AC3E}">
        <p14:creationId xmlns:p14="http://schemas.microsoft.com/office/powerpoint/2010/main" val="1979994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270E26-89BA-4369-9EF4-1B9EBAA3D00B}"/>
              </a:ext>
            </a:extLst>
          </p:cNvPr>
          <p:cNvSpPr/>
          <p:nvPr userDrawn="1"/>
        </p:nvSpPr>
        <p:spPr bwMode="auto">
          <a:xfrm>
            <a:off x="5334000" y="0"/>
            <a:ext cx="6858000" cy="6858000"/>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MS logo gray - EMF" descr="Microsoft logo, gray text version">
            <a:extLst>
              <a:ext uri="{FF2B5EF4-FFF2-40B4-BE49-F238E27FC236}">
                <a16:creationId xmlns:a16="http://schemas.microsoft.com/office/drawing/2014/main" id="{D03FE64B-525F-4B73-8C45-B4BC3BAD6A2D}"/>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10" name="Picture 9">
            <a:extLst>
              <a:ext uri="{FF2B5EF4-FFF2-40B4-BE49-F238E27FC236}">
                <a16:creationId xmlns:a16="http://schemas.microsoft.com/office/drawing/2014/main" id="{95964678-FE6C-4226-A11B-8D452DA7808C}"/>
              </a:ext>
            </a:extLst>
          </p:cNvPr>
          <p:cNvPicPr>
            <a:picLocks noChangeAspect="1"/>
          </p:cNvPicPr>
          <p:nvPr userDrawn="1"/>
        </p:nvPicPr>
        <p:blipFill>
          <a:blip r:embed="rId3"/>
          <a:stretch>
            <a:fillRect/>
          </a:stretch>
        </p:blipFill>
        <p:spPr>
          <a:xfrm>
            <a:off x="6250758" y="800100"/>
            <a:ext cx="5024485" cy="5257800"/>
          </a:xfrm>
          <a:prstGeom prst="rect">
            <a:avLst/>
          </a:prstGeom>
        </p:spPr>
      </p:pic>
    </p:spTree>
    <p:extLst>
      <p:ext uri="{BB962C8B-B14F-4D97-AF65-F5344CB8AC3E}">
        <p14:creationId xmlns:p14="http://schemas.microsoft.com/office/powerpoint/2010/main" val="685076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8" name="Rectangle 7">
            <a:extLst>
              <a:ext uri="{FF2B5EF4-FFF2-40B4-BE49-F238E27FC236}">
                <a16:creationId xmlns:a16="http://schemas.microsoft.com/office/drawing/2014/main" id="{9D026004-6E63-4034-A1B0-34BE8CEF3D76}"/>
              </a:ext>
            </a:extLst>
          </p:cNvPr>
          <p:cNvSpPr/>
          <p:nvPr userDrawn="1"/>
        </p:nvSpPr>
        <p:spPr bwMode="auto">
          <a:xfrm>
            <a:off x="5334000" y="0"/>
            <a:ext cx="6858000" cy="6858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240D"/>
              </a:soli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5FC1A9B4-AD16-4E53-919C-38204BAF9E3C}"/>
              </a:ext>
            </a:extLst>
          </p:cNvPr>
          <p:cNvPicPr>
            <a:picLocks noChangeAspect="1"/>
          </p:cNvPicPr>
          <p:nvPr userDrawn="1"/>
        </p:nvPicPr>
        <p:blipFill>
          <a:blip r:embed="rId3"/>
          <a:stretch>
            <a:fillRect/>
          </a:stretch>
        </p:blipFill>
        <p:spPr>
          <a:xfrm>
            <a:off x="6250758" y="800100"/>
            <a:ext cx="5024485" cy="5257800"/>
          </a:xfrm>
          <a:prstGeom prst="rect">
            <a:avLst/>
          </a:prstGeom>
        </p:spPr>
      </p:pic>
    </p:spTree>
    <p:extLst>
      <p:ext uri="{BB962C8B-B14F-4D97-AF65-F5344CB8AC3E}">
        <p14:creationId xmlns:p14="http://schemas.microsoft.com/office/powerpoint/2010/main" val="340177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82891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7911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marL="0" indent="0">
              <a:buFont typeface="Wingdings" panose="05000000000000000000" pitchFamily="2" charset="2"/>
              <a:buNone/>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612749"/>
          </a:xfrm>
        </p:spPr>
        <p:txBody>
          <a:bodyPr/>
          <a:lstStyle>
            <a:lvl1pPr marL="228600" indent="-228600">
              <a:buFont typeface="Wingdings" panose="05000000000000000000" pitchFamily="2" charset="2"/>
              <a:buChar char="§"/>
              <a:defRPr/>
            </a:lvl1pPr>
            <a:lvl2pPr marL="457200" indent="-228600">
              <a:buFont typeface="Wingdings" panose="05000000000000000000" pitchFamily="2" charset="2"/>
              <a:buChar char="§"/>
              <a:defRPr/>
            </a:lvl2pPr>
            <a:lvl3pPr marL="657225" indent="-200025">
              <a:buFont typeface="Wingdings" panose="05000000000000000000" pitchFamily="2" charset="2"/>
              <a:buChar char="§"/>
              <a:defRPr/>
            </a:lvl3pPr>
            <a:lvl4pPr marL="842963" indent="-180975">
              <a:buFont typeface="Wingdings" panose="05000000000000000000" pitchFamily="2" charset="2"/>
              <a:buChar char="§"/>
              <a:defRPr/>
            </a:lvl4pPr>
            <a:lvl5pPr marL="1023938" indent="-168275">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97274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5429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icon and text">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80216DE9-C3B3-424B-A80D-AB294D8CF4DE}"/>
              </a:ext>
            </a:extLst>
          </p:cNvPr>
          <p:cNvSpPr>
            <a:spLocks noGrp="1"/>
          </p:cNvSpPr>
          <p:nvPr>
            <p:ph sz="quarter" idx="31" hasCustomPrompt="1"/>
          </p:nvPr>
        </p:nvSpPr>
        <p:spPr>
          <a:xfrm>
            <a:off x="2075413" y="2880934"/>
            <a:ext cx="3183371"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26" name="Content Placeholder 15">
            <a:extLst>
              <a:ext uri="{FF2B5EF4-FFF2-40B4-BE49-F238E27FC236}">
                <a16:creationId xmlns:a16="http://schemas.microsoft.com/office/drawing/2014/main" id="{24C9ACFD-2AFE-4C4E-AA18-FF3447F1275A}"/>
              </a:ext>
            </a:extLst>
          </p:cNvPr>
          <p:cNvSpPr>
            <a:spLocks noGrp="1"/>
          </p:cNvSpPr>
          <p:nvPr>
            <p:ph sz="quarter" idx="33" hasCustomPrompt="1"/>
          </p:nvPr>
        </p:nvSpPr>
        <p:spPr>
          <a:xfrm>
            <a:off x="6887635" y="2880934"/>
            <a:ext cx="3183371"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28" name="Title Placeholder 1">
            <a:extLst>
              <a:ext uri="{FF2B5EF4-FFF2-40B4-BE49-F238E27FC236}">
                <a16:creationId xmlns:a16="http://schemas.microsoft.com/office/drawing/2014/main" id="{DD2F2D44-A063-434A-9A6B-75B77AC5E6C7}"/>
              </a:ext>
            </a:extLst>
          </p:cNvPr>
          <p:cNvSpPr>
            <a:spLocks noGrp="1"/>
          </p:cNvSpPr>
          <p:nvPr>
            <p:ph type="title" hasCustomPrompt="1"/>
          </p:nvPr>
        </p:nvSpPr>
        <p:spPr>
          <a:xfrm>
            <a:off x="568047" y="683497"/>
            <a:ext cx="11055906" cy="739343"/>
          </a:xfrm>
          <a:prstGeom prst="rect">
            <a:avLst/>
          </a:prstGeom>
        </p:spPr>
        <p:txBody>
          <a:bodyPr vert="horz" wrap="square" lIns="0" tIns="164592" rIns="0" bIns="0" rtlCol="0" anchor="t">
            <a:noAutofit/>
          </a:bodyPr>
          <a:lstStyle>
            <a:lvl1pPr algn="ctr">
              <a:lnSpc>
                <a:spcPct val="100000"/>
              </a:lnSpc>
              <a:defRPr sz="3137"/>
            </a:lvl1pPr>
          </a:lstStyle>
          <a:p>
            <a:r>
              <a:rPr lang="en-US"/>
              <a:t>Graphic layout: two columns photo and text</a:t>
            </a:r>
          </a:p>
        </p:txBody>
      </p:sp>
      <p:sp>
        <p:nvSpPr>
          <p:cNvPr id="29" name="Text Placeholder 4">
            <a:extLst>
              <a:ext uri="{FF2B5EF4-FFF2-40B4-BE49-F238E27FC236}">
                <a16:creationId xmlns:a16="http://schemas.microsoft.com/office/drawing/2014/main" id="{6BA38D43-F113-A743-9F0A-206FF17D5835}"/>
              </a:ext>
            </a:extLst>
          </p:cNvPr>
          <p:cNvSpPr>
            <a:spLocks noGrp="1"/>
          </p:cNvSpPr>
          <p:nvPr>
            <p:ph type="body" sz="quarter" idx="35" hasCustomPrompt="1"/>
          </p:nvPr>
        </p:nvSpPr>
        <p:spPr>
          <a:xfrm>
            <a:off x="1591142" y="4552454"/>
            <a:ext cx="4131349" cy="85501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light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30" name="Text Placeholder 4">
            <a:extLst>
              <a:ext uri="{FF2B5EF4-FFF2-40B4-BE49-F238E27FC236}">
                <a16:creationId xmlns:a16="http://schemas.microsoft.com/office/drawing/2014/main" id="{22958FA9-3DF4-464A-B8CB-3257630202A1}"/>
              </a:ext>
            </a:extLst>
          </p:cNvPr>
          <p:cNvSpPr>
            <a:spLocks noGrp="1"/>
          </p:cNvSpPr>
          <p:nvPr>
            <p:ph type="body" sz="quarter" idx="36" hasCustomPrompt="1"/>
          </p:nvPr>
        </p:nvSpPr>
        <p:spPr>
          <a:xfrm>
            <a:off x="6407526" y="4552454"/>
            <a:ext cx="4131349" cy="85501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light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31" name="Text Placeholder 3">
            <a:extLst>
              <a:ext uri="{FF2B5EF4-FFF2-40B4-BE49-F238E27FC236}">
                <a16:creationId xmlns:a16="http://schemas.microsoft.com/office/drawing/2014/main" id="{43974893-D209-2246-BBF5-10DAC8278982}"/>
              </a:ext>
            </a:extLst>
          </p:cNvPr>
          <p:cNvSpPr>
            <a:spLocks noGrp="1"/>
          </p:cNvSpPr>
          <p:nvPr>
            <p:ph type="body" sz="quarter" idx="12" hasCustomPrompt="1"/>
          </p:nvPr>
        </p:nvSpPr>
        <p:spPr>
          <a:xfrm>
            <a:off x="580637" y="135568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Tree>
    <p:extLst>
      <p:ext uri="{BB962C8B-B14F-4D97-AF65-F5344CB8AC3E}">
        <p14:creationId xmlns:p14="http://schemas.microsoft.com/office/powerpoint/2010/main" val="1380571659"/>
      </p:ext>
    </p:extLst>
  </p:cSld>
  <p:clrMapOvr>
    <a:masterClrMapping/>
  </p:clrMapOvr>
  <p:transition>
    <p:fade/>
  </p:transition>
  <p:extLst>
    <p:ext uri="{DCECCB84-F9BA-43D5-87BE-67443E8EF086}">
      <p15:sldGuideLst xmlns:p15="http://schemas.microsoft.com/office/powerpoint/2012/main">
        <p15:guide id="1" pos="4109">
          <p15:clr>
            <a:srgbClr val="FBAE40"/>
          </p15:clr>
        </p15:guide>
        <p15:guide id="2" pos="3677">
          <p15:clr>
            <a:srgbClr val="FBAE40"/>
          </p15:clr>
        </p15:guide>
        <p15:guide id="3" orient="horz" pos="787">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09566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129271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1394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425951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9" name="Picture 8">
            <a:extLst>
              <a:ext uri="{FF2B5EF4-FFF2-40B4-BE49-F238E27FC236}">
                <a16:creationId xmlns:a16="http://schemas.microsoft.com/office/drawing/2014/main" id="{E631573B-58F8-43B4-8E3E-6F895442CB9B}"/>
              </a:ext>
            </a:extLst>
          </p:cNvPr>
          <p:cNvPicPr>
            <a:picLocks noChangeAspect="1"/>
          </p:cNvPicPr>
          <p:nvPr userDrawn="1"/>
        </p:nvPicPr>
        <p:blipFill>
          <a:blip r:embed="rId2"/>
          <a:stretch>
            <a:fillRect/>
          </a:stretch>
        </p:blipFill>
        <p:spPr>
          <a:xfrm>
            <a:off x="9344025" y="3898483"/>
            <a:ext cx="2265363" cy="2370555"/>
          </a:xfrm>
          <a:prstGeom prst="rect">
            <a:avLst/>
          </a:prstGeom>
        </p:spPr>
      </p:pic>
    </p:spTree>
    <p:extLst>
      <p:ext uri="{BB962C8B-B14F-4D97-AF65-F5344CB8AC3E}">
        <p14:creationId xmlns:p14="http://schemas.microsoft.com/office/powerpoint/2010/main" val="3266244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8216547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6" name="Picture 5">
            <a:extLst>
              <a:ext uri="{FF2B5EF4-FFF2-40B4-BE49-F238E27FC236}">
                <a16:creationId xmlns:a16="http://schemas.microsoft.com/office/drawing/2014/main" id="{C381C0FB-0396-463F-9527-BACCE968684E}"/>
              </a:ext>
            </a:extLst>
          </p:cNvPr>
          <p:cNvPicPr>
            <a:picLocks noChangeAspect="1"/>
          </p:cNvPicPr>
          <p:nvPr userDrawn="1"/>
        </p:nvPicPr>
        <p:blipFill>
          <a:blip r:embed="rId2"/>
          <a:stretch>
            <a:fillRect/>
          </a:stretch>
        </p:blipFill>
        <p:spPr>
          <a:xfrm>
            <a:off x="9344025" y="3898483"/>
            <a:ext cx="2265363" cy="2370555"/>
          </a:xfrm>
          <a:prstGeom prst="rect">
            <a:avLst/>
          </a:prstGeom>
        </p:spPr>
      </p:pic>
    </p:spTree>
    <p:extLst>
      <p:ext uri="{BB962C8B-B14F-4D97-AF65-F5344CB8AC3E}">
        <p14:creationId xmlns:p14="http://schemas.microsoft.com/office/powerpoint/2010/main" val="1931549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113573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6" name="Picture 5">
            <a:extLst>
              <a:ext uri="{FF2B5EF4-FFF2-40B4-BE49-F238E27FC236}">
                <a16:creationId xmlns:a16="http://schemas.microsoft.com/office/drawing/2014/main" id="{869F059F-BD0F-4211-86F6-E960C3EC183D}"/>
              </a:ext>
            </a:extLst>
          </p:cNvPr>
          <p:cNvPicPr>
            <a:picLocks noChangeAspect="1"/>
          </p:cNvPicPr>
          <p:nvPr userDrawn="1"/>
        </p:nvPicPr>
        <p:blipFill>
          <a:blip r:embed="rId2"/>
          <a:stretch>
            <a:fillRect/>
          </a:stretch>
        </p:blipFill>
        <p:spPr>
          <a:xfrm>
            <a:off x="9344025" y="3898483"/>
            <a:ext cx="2265363" cy="2370555"/>
          </a:xfrm>
          <a:prstGeom prst="rect">
            <a:avLst/>
          </a:prstGeom>
        </p:spPr>
      </p:pic>
    </p:spTree>
    <p:extLst>
      <p:ext uri="{BB962C8B-B14F-4D97-AF65-F5344CB8AC3E}">
        <p14:creationId xmlns:p14="http://schemas.microsoft.com/office/powerpoint/2010/main" val="3166221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987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lumns icon and text">
    <p:bg>
      <p:bgPr>
        <a:solidFill>
          <a:schemeClr val="bg1"/>
        </a:solidFill>
        <a:effectLst/>
      </p:bgPr>
    </p:bg>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80216DE9-C3B3-424B-A80D-AB294D8CF4DE}"/>
              </a:ext>
            </a:extLst>
          </p:cNvPr>
          <p:cNvSpPr>
            <a:spLocks noGrp="1"/>
          </p:cNvSpPr>
          <p:nvPr>
            <p:ph sz="quarter" idx="31" hasCustomPrompt="1"/>
          </p:nvPr>
        </p:nvSpPr>
        <p:spPr>
          <a:xfrm>
            <a:off x="1446010" y="2329639"/>
            <a:ext cx="3183371"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26" name="Content Placeholder 15">
            <a:extLst>
              <a:ext uri="{FF2B5EF4-FFF2-40B4-BE49-F238E27FC236}">
                <a16:creationId xmlns:a16="http://schemas.microsoft.com/office/drawing/2014/main" id="{24C9ACFD-2AFE-4C4E-AA18-FF3447F1275A}"/>
              </a:ext>
            </a:extLst>
          </p:cNvPr>
          <p:cNvSpPr>
            <a:spLocks noGrp="1"/>
          </p:cNvSpPr>
          <p:nvPr>
            <p:ph sz="quarter" idx="33" hasCustomPrompt="1"/>
          </p:nvPr>
        </p:nvSpPr>
        <p:spPr>
          <a:xfrm>
            <a:off x="7579022" y="2329639"/>
            <a:ext cx="3183371"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29" name="Text Placeholder 4">
            <a:extLst>
              <a:ext uri="{FF2B5EF4-FFF2-40B4-BE49-F238E27FC236}">
                <a16:creationId xmlns:a16="http://schemas.microsoft.com/office/drawing/2014/main" id="{6BA38D43-F113-A743-9F0A-206FF17D5835}"/>
              </a:ext>
            </a:extLst>
          </p:cNvPr>
          <p:cNvSpPr>
            <a:spLocks noGrp="1"/>
          </p:cNvSpPr>
          <p:nvPr>
            <p:ph type="body" sz="quarter" idx="35" hasCustomPrompt="1"/>
          </p:nvPr>
        </p:nvSpPr>
        <p:spPr>
          <a:xfrm>
            <a:off x="956174" y="4001159"/>
            <a:ext cx="4131349" cy="85501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3" name="Title Placeholder 1">
            <a:extLst>
              <a:ext uri="{FF2B5EF4-FFF2-40B4-BE49-F238E27FC236}">
                <a16:creationId xmlns:a16="http://schemas.microsoft.com/office/drawing/2014/main" id="{09010E39-4F33-6946-94CD-17C19CE7F27F}"/>
              </a:ext>
            </a:extLst>
          </p:cNvPr>
          <p:cNvSpPr>
            <a:spLocks noGrp="1"/>
          </p:cNvSpPr>
          <p:nvPr>
            <p:ph type="title" hasCustomPrompt="1"/>
          </p:nvPr>
        </p:nvSpPr>
        <p:spPr>
          <a:xfrm>
            <a:off x="568047" y="683497"/>
            <a:ext cx="11055906" cy="739343"/>
          </a:xfrm>
          <a:prstGeom prst="rect">
            <a:avLst/>
          </a:prstGeom>
        </p:spPr>
        <p:txBody>
          <a:bodyPr vert="horz" wrap="square" lIns="0" tIns="164592" rIns="0" bIns="0" rtlCol="0" anchor="t">
            <a:noAutofit/>
          </a:bodyPr>
          <a:lstStyle>
            <a:lvl1pPr algn="ctr">
              <a:lnSpc>
                <a:spcPct val="100000"/>
              </a:lnSpc>
              <a:defRPr sz="3137"/>
            </a:lvl1pPr>
          </a:lstStyle>
          <a:p>
            <a:r>
              <a:rPr lang="en-US"/>
              <a:t>Graphic layout: two columns icon and text</a:t>
            </a:r>
          </a:p>
        </p:txBody>
      </p:sp>
      <p:sp>
        <p:nvSpPr>
          <p:cNvPr id="14" name="Text Placeholder 3">
            <a:extLst>
              <a:ext uri="{FF2B5EF4-FFF2-40B4-BE49-F238E27FC236}">
                <a16:creationId xmlns:a16="http://schemas.microsoft.com/office/drawing/2014/main" id="{5950544B-2DBE-A44F-B462-4B5D7217EA31}"/>
              </a:ext>
            </a:extLst>
          </p:cNvPr>
          <p:cNvSpPr>
            <a:spLocks noGrp="1"/>
          </p:cNvSpPr>
          <p:nvPr>
            <p:ph type="body" sz="quarter" idx="12" hasCustomPrompt="1"/>
          </p:nvPr>
        </p:nvSpPr>
        <p:spPr>
          <a:xfrm>
            <a:off x="580637" y="135568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15" name="Text Placeholder 4">
            <a:extLst>
              <a:ext uri="{FF2B5EF4-FFF2-40B4-BE49-F238E27FC236}">
                <a16:creationId xmlns:a16="http://schemas.microsoft.com/office/drawing/2014/main" id="{22E740BE-8F6D-F54B-BA3C-CEA3EC28200D}"/>
              </a:ext>
            </a:extLst>
          </p:cNvPr>
          <p:cNvSpPr>
            <a:spLocks noGrp="1"/>
          </p:cNvSpPr>
          <p:nvPr>
            <p:ph type="body" sz="quarter" idx="36" hasCustomPrompt="1"/>
          </p:nvPr>
        </p:nvSpPr>
        <p:spPr>
          <a:xfrm>
            <a:off x="7069497" y="4001159"/>
            <a:ext cx="4131349" cy="85501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650428532"/>
      </p:ext>
    </p:extLst>
  </p:cSld>
  <p:clrMapOvr>
    <a:masterClrMapping/>
  </p:clrMapOvr>
  <p:transition>
    <p:fade/>
  </p:transition>
  <p:extLst>
    <p:ext uri="{DCECCB84-F9BA-43D5-87BE-67443E8EF086}">
      <p15:sldGuideLst xmlns:p15="http://schemas.microsoft.com/office/powerpoint/2012/main">
        <p15:guide id="1" pos="4541">
          <p15:clr>
            <a:srgbClr val="FBAE40"/>
          </p15:clr>
        </p15:guide>
        <p15:guide id="2" pos="3269">
          <p15:clr>
            <a:srgbClr val="FBAE40"/>
          </p15:clr>
        </p15:guide>
        <p15:guide id="3" orient="horz" pos="787">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41605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190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0470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3325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7794511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Title and Content-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341122"/>
            <a:ext cx="11582400" cy="1095685"/>
          </a:xfrm>
        </p:spPr>
        <p:txBody>
          <a:bodyPr/>
          <a:lstStyle>
            <a:lvl1pPr>
              <a:buClr>
                <a:schemeClr val="tx1"/>
              </a:buClr>
              <a:defRPr>
                <a:solidFill>
                  <a:schemeClr val="tx1"/>
                </a:solidFill>
              </a:defRPr>
            </a:lvl1pPr>
            <a:lvl2pPr>
              <a:buClr>
                <a:schemeClr val="tx1"/>
              </a:buClr>
              <a:defRPr spc="-93" baseline="0">
                <a:solidFill>
                  <a:schemeClr val="tx1"/>
                </a:solidFill>
              </a:defRPr>
            </a:lvl2pPr>
            <a:lvl3pPr>
              <a:buClr>
                <a:schemeClr val="tx1"/>
              </a:buClr>
              <a:defRPr spc="-93" baseline="0">
                <a:solidFill>
                  <a:schemeClr val="tx1"/>
                </a:solidFill>
              </a:defRPr>
            </a:lvl3pPr>
            <a:lvl4pPr>
              <a:defRPr spc="-93" baseline="0">
                <a:solidFill>
                  <a:schemeClr val="tx2"/>
                </a:solidFill>
              </a:defRPr>
            </a:lvl4pPr>
            <a:lvl5pPr>
              <a:defRPr spc="-93" baseline="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1" name="Title Placeholder 1"/>
          <p:cNvSpPr>
            <a:spLocks noGrp="1"/>
          </p:cNvSpPr>
          <p:nvPr>
            <p:ph type="title" hasCustomPrompt="1"/>
          </p:nvPr>
        </p:nvSpPr>
        <p:spPr>
          <a:xfrm>
            <a:off x="304800" y="228600"/>
            <a:ext cx="11582400" cy="975360"/>
          </a:xfrm>
          <a:prstGeom prst="rect">
            <a:avLst/>
          </a:prstGeom>
        </p:spPr>
        <p:txBody>
          <a:bodyPr vert="horz" lIns="0" tIns="45720" rIns="0" bIns="45720" rtlCol="0" anchor="ctr">
            <a:noAutofit/>
          </a:bodyPr>
          <a:lstStyle/>
          <a:p>
            <a:r>
              <a:rPr lang="en-US"/>
              <a:t>Click To Edit Master Title Style</a:t>
            </a:r>
          </a:p>
        </p:txBody>
      </p:sp>
      <p:sp>
        <p:nvSpPr>
          <p:cNvPr id="7" name="Slide Number Placeholder 13"/>
          <p:cNvSpPr>
            <a:spLocks noGrp="1"/>
          </p:cNvSpPr>
          <p:nvPr>
            <p:ph type="sldNum" sz="quarter" idx="4"/>
          </p:nvPr>
        </p:nvSpPr>
        <p:spPr>
          <a:xfrm>
            <a:off x="9029700" y="6492240"/>
            <a:ext cx="2844800" cy="228600"/>
          </a:xfrm>
          <a:prstGeom prst="rect">
            <a:avLst/>
          </a:prstGeom>
        </p:spPr>
        <p:txBody>
          <a:bodyPr vert="horz" lIns="0" tIns="0" rIns="0" bIns="0" rtlCol="0" anchor="b"/>
          <a:lstStyle>
            <a:lvl1pPr algn="r">
              <a:defRPr sz="1067">
                <a:solidFill>
                  <a:schemeClr val="tx1">
                    <a:tint val="75000"/>
                  </a:schemeClr>
                </a:solidFill>
              </a:defRPr>
            </a:lvl1pPr>
          </a:lstStyle>
          <a:p>
            <a:fld id="{4D559498-6F32-4518-B050-2445236CF51F}" type="slidenum">
              <a:rPr lang="en-US" smtClean="0">
                <a:solidFill>
                  <a:srgbClr val="292929">
                    <a:tint val="75000"/>
                  </a:srgbClr>
                </a:solidFill>
              </a:rPr>
              <a:pPr/>
              <a:t>‹#›</a:t>
            </a:fld>
            <a:endParaRPr lang="en-US">
              <a:solidFill>
                <a:srgbClr val="292929">
                  <a:tint val="75000"/>
                </a:srgbClr>
              </a:solidFill>
            </a:endParaRPr>
          </a:p>
        </p:txBody>
      </p:sp>
      <p:sp>
        <p:nvSpPr>
          <p:cNvPr id="8" name="Footer Placeholder 12"/>
          <p:cNvSpPr>
            <a:spLocks noGrp="1"/>
          </p:cNvSpPr>
          <p:nvPr>
            <p:ph type="ftr" sz="quarter" idx="3"/>
          </p:nvPr>
        </p:nvSpPr>
        <p:spPr>
          <a:xfrm>
            <a:off x="4165600" y="6492240"/>
            <a:ext cx="3860800" cy="228600"/>
          </a:xfrm>
          <a:prstGeom prst="rect">
            <a:avLst/>
          </a:prstGeom>
        </p:spPr>
        <p:txBody>
          <a:bodyPr vert="horz" lIns="0" tIns="0" rIns="0" bIns="0" rtlCol="0" anchor="b"/>
          <a:lstStyle>
            <a:lvl1pPr algn="ctr">
              <a:defRPr sz="1067">
                <a:solidFill>
                  <a:schemeClr val="tx1">
                    <a:tint val="75000"/>
                  </a:schemeClr>
                </a:solidFill>
              </a:defRPr>
            </a:lvl1pPr>
          </a:lstStyle>
          <a:p>
            <a:r>
              <a:rPr lang="en-US">
                <a:solidFill>
                  <a:srgbClr val="292929">
                    <a:tint val="75000"/>
                  </a:srgbClr>
                </a:solidFill>
              </a:rPr>
              <a:t>Microsoft Confidential</a:t>
            </a:r>
          </a:p>
        </p:txBody>
      </p:sp>
      <p:sp>
        <p:nvSpPr>
          <p:cNvPr id="9" name="Date Placeholder 3"/>
          <p:cNvSpPr>
            <a:spLocks noGrp="1"/>
          </p:cNvSpPr>
          <p:nvPr>
            <p:ph type="dt" sz="half" idx="2"/>
          </p:nvPr>
        </p:nvSpPr>
        <p:spPr>
          <a:xfrm>
            <a:off x="304800" y="6464808"/>
            <a:ext cx="2844800" cy="256032"/>
          </a:xfrm>
          <a:prstGeom prst="rect">
            <a:avLst/>
          </a:prstGeom>
        </p:spPr>
        <p:txBody>
          <a:bodyPr vert="horz" lIns="0" tIns="0" rIns="0" bIns="0" rtlCol="0" anchor="b"/>
          <a:lstStyle>
            <a:lvl1pPr algn="l">
              <a:defRPr lang="en-US" sz="1067" smtClean="0">
                <a:solidFill>
                  <a:schemeClr val="tx1">
                    <a:tint val="75000"/>
                  </a:schemeClr>
                </a:solidFill>
              </a:defRPr>
            </a:lvl1pPr>
          </a:lstStyle>
          <a:p>
            <a:fld id="{FB4469CA-BC42-4EEE-A9C1-09712B6765A2}" type="datetimeFigureOut">
              <a:rPr lang="en-US">
                <a:solidFill>
                  <a:srgbClr val="292929">
                    <a:tint val="75000"/>
                  </a:srgbClr>
                </a:solidFill>
              </a:rPr>
              <a:pPr/>
              <a:t>1/30/2020</a:t>
            </a:fld>
            <a:endParaRPr>
              <a:solidFill>
                <a:srgbClr val="292929">
                  <a:tint val="75000"/>
                </a:srgbClr>
              </a:solidFill>
            </a:endParaRPr>
          </a:p>
        </p:txBody>
      </p:sp>
    </p:spTree>
    <p:extLst>
      <p:ext uri="{BB962C8B-B14F-4D97-AF65-F5344CB8AC3E}">
        <p14:creationId xmlns:p14="http://schemas.microsoft.com/office/powerpoint/2010/main" val="4268221986"/>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Presentation Title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E27EAF-70C7-479F-8CDD-0A656124AB32}"/>
              </a:ext>
            </a:extLst>
          </p:cNvPr>
          <p:cNvSpPr/>
          <p:nvPr userDrawn="1"/>
        </p:nvSpPr>
        <p:spPr bwMode="auto">
          <a:xfrm>
            <a:off x="5326064" y="1"/>
            <a:ext cx="6865937" cy="686593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979540"/>
            <a:ext cx="4167887"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3" y="3962401"/>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a:t>
            </a:r>
          </a:p>
        </p:txBody>
      </p:sp>
      <p:pic>
        <p:nvPicPr>
          <p:cNvPr id="8" name="Picture 7" descr="A screenshot of a computer&#10;&#10;Description generated with high confidence">
            <a:extLst>
              <a:ext uri="{FF2B5EF4-FFF2-40B4-BE49-F238E27FC236}">
                <a16:creationId xmlns:a16="http://schemas.microsoft.com/office/drawing/2014/main" id="{7F6B113F-63E0-4604-B908-E444BC78961C}"/>
              </a:ext>
            </a:extLst>
          </p:cNvPr>
          <p:cNvPicPr>
            <a:picLocks noChangeAspect="1"/>
          </p:cNvPicPr>
          <p:nvPr userDrawn="1"/>
        </p:nvPicPr>
        <p:blipFill>
          <a:blip r:embed="rId3"/>
          <a:stretch>
            <a:fillRect/>
          </a:stretch>
        </p:blipFill>
        <p:spPr>
          <a:xfrm>
            <a:off x="5335589" y="965103"/>
            <a:ext cx="6856412" cy="5136868"/>
          </a:xfrm>
          <a:prstGeom prst="rect">
            <a:avLst/>
          </a:prstGeom>
        </p:spPr>
      </p:pic>
    </p:spTree>
    <p:extLst>
      <p:ext uri="{BB962C8B-B14F-4D97-AF65-F5344CB8AC3E}">
        <p14:creationId xmlns:p14="http://schemas.microsoft.com/office/powerpoint/2010/main" val="113950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60550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114" indent="0">
              <a:buNone/>
              <a:defRPr/>
            </a:lvl3pPr>
            <a:lvl4pPr marL="448227" indent="0">
              <a:buNone/>
              <a:defRPr/>
            </a:lvl4pPr>
            <a:lvl5pPr marL="67234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247165"/>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 columns icon and text">
    <p:spTree>
      <p:nvGrpSpPr>
        <p:cNvPr id="1" name=""/>
        <p:cNvGrpSpPr/>
        <p:nvPr/>
      </p:nvGrpSpPr>
      <p:grpSpPr>
        <a:xfrm>
          <a:off x="0" y="0"/>
          <a:ext cx="0" cy="0"/>
          <a:chOff x="0" y="0"/>
          <a:chExt cx="0" cy="0"/>
        </a:xfrm>
      </p:grpSpPr>
      <p:sp>
        <p:nvSpPr>
          <p:cNvPr id="48" name="Text Placeholder 4">
            <a:extLst>
              <a:ext uri="{FF2B5EF4-FFF2-40B4-BE49-F238E27FC236}">
                <a16:creationId xmlns:a16="http://schemas.microsoft.com/office/drawing/2014/main" id="{26721EC1-B9A6-FB49-92FB-E01665427A78}"/>
              </a:ext>
            </a:extLst>
          </p:cNvPr>
          <p:cNvSpPr>
            <a:spLocks noGrp="1"/>
          </p:cNvSpPr>
          <p:nvPr>
            <p:ph type="body" sz="quarter" idx="32" hasCustomPrompt="1"/>
          </p:nvPr>
        </p:nvSpPr>
        <p:spPr>
          <a:xfrm>
            <a:off x="1105154"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57" name="Content Placeholder 15">
            <a:extLst>
              <a:ext uri="{FF2B5EF4-FFF2-40B4-BE49-F238E27FC236}">
                <a16:creationId xmlns:a16="http://schemas.microsoft.com/office/drawing/2014/main" id="{067D34A7-D032-1747-AAEA-D2FEE83CC4B9}"/>
              </a:ext>
            </a:extLst>
          </p:cNvPr>
          <p:cNvSpPr>
            <a:spLocks noGrp="1"/>
          </p:cNvSpPr>
          <p:nvPr>
            <p:ph sz="quarter" idx="39" hasCustomPrompt="1"/>
          </p:nvPr>
        </p:nvSpPr>
        <p:spPr>
          <a:xfrm>
            <a:off x="8417802" y="2308310"/>
            <a:ext cx="2669044" cy="1120691"/>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63" name="Content Placeholder 15">
            <a:extLst>
              <a:ext uri="{FF2B5EF4-FFF2-40B4-BE49-F238E27FC236}">
                <a16:creationId xmlns:a16="http://schemas.microsoft.com/office/drawing/2014/main" id="{1FAB008A-14FE-3D46-8EA6-107B1DBEED6E}"/>
              </a:ext>
            </a:extLst>
          </p:cNvPr>
          <p:cNvSpPr>
            <a:spLocks noGrp="1"/>
          </p:cNvSpPr>
          <p:nvPr>
            <p:ph sz="quarter" idx="40" hasCustomPrompt="1"/>
          </p:nvPr>
        </p:nvSpPr>
        <p:spPr>
          <a:xfrm>
            <a:off x="4768072" y="2308310"/>
            <a:ext cx="2672565" cy="1120691"/>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64" name="Content Placeholder 15">
            <a:extLst>
              <a:ext uri="{FF2B5EF4-FFF2-40B4-BE49-F238E27FC236}">
                <a16:creationId xmlns:a16="http://schemas.microsoft.com/office/drawing/2014/main" id="{1CEE99A7-5EFF-EF4C-9248-B29B80A56A99}"/>
              </a:ext>
            </a:extLst>
          </p:cNvPr>
          <p:cNvSpPr>
            <a:spLocks noGrp="1"/>
          </p:cNvSpPr>
          <p:nvPr>
            <p:ph sz="quarter" idx="41" hasCustomPrompt="1"/>
          </p:nvPr>
        </p:nvSpPr>
        <p:spPr>
          <a:xfrm>
            <a:off x="1134351" y="2308310"/>
            <a:ext cx="2669044" cy="1120690"/>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3" name="Title Placeholder 1">
            <a:extLst>
              <a:ext uri="{FF2B5EF4-FFF2-40B4-BE49-F238E27FC236}">
                <a16:creationId xmlns:a16="http://schemas.microsoft.com/office/drawing/2014/main" id="{8B0D093B-73C8-5646-9768-58171B705266}"/>
              </a:ext>
            </a:extLst>
          </p:cNvPr>
          <p:cNvSpPr>
            <a:spLocks noGrp="1"/>
          </p:cNvSpPr>
          <p:nvPr>
            <p:ph type="title" hasCustomPrompt="1"/>
          </p:nvPr>
        </p:nvSpPr>
        <p:spPr>
          <a:xfrm>
            <a:off x="568047" y="683497"/>
            <a:ext cx="11055906" cy="739343"/>
          </a:xfrm>
          <a:prstGeom prst="rect">
            <a:avLst/>
          </a:prstGeom>
        </p:spPr>
        <p:txBody>
          <a:bodyPr vert="horz" wrap="square" lIns="0" tIns="164592" rIns="0" bIns="0" rtlCol="0" anchor="t">
            <a:noAutofit/>
          </a:bodyPr>
          <a:lstStyle>
            <a:lvl1pPr algn="ctr">
              <a:lnSpc>
                <a:spcPct val="100000"/>
              </a:lnSpc>
              <a:defRPr sz="3137"/>
            </a:lvl1pPr>
          </a:lstStyle>
          <a:p>
            <a:r>
              <a:rPr lang="en-US"/>
              <a:t>Graphic layout: two columns graphic and text</a:t>
            </a:r>
          </a:p>
        </p:txBody>
      </p:sp>
      <p:sp>
        <p:nvSpPr>
          <p:cNvPr id="15" name="Text Placeholder 3">
            <a:extLst>
              <a:ext uri="{FF2B5EF4-FFF2-40B4-BE49-F238E27FC236}">
                <a16:creationId xmlns:a16="http://schemas.microsoft.com/office/drawing/2014/main" id="{C139A562-A0FC-6C40-8B47-54862FE21DB2}"/>
              </a:ext>
            </a:extLst>
          </p:cNvPr>
          <p:cNvSpPr>
            <a:spLocks noGrp="1"/>
          </p:cNvSpPr>
          <p:nvPr>
            <p:ph type="body" sz="quarter" idx="12" hasCustomPrompt="1"/>
          </p:nvPr>
        </p:nvSpPr>
        <p:spPr>
          <a:xfrm>
            <a:off x="580637" y="135568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14" name="Text Placeholder 4">
            <a:extLst>
              <a:ext uri="{FF2B5EF4-FFF2-40B4-BE49-F238E27FC236}">
                <a16:creationId xmlns:a16="http://schemas.microsoft.com/office/drawing/2014/main" id="{04868126-F6AC-A24B-878F-33710EE11BA4}"/>
              </a:ext>
            </a:extLst>
          </p:cNvPr>
          <p:cNvSpPr>
            <a:spLocks noGrp="1"/>
          </p:cNvSpPr>
          <p:nvPr>
            <p:ph type="body" sz="quarter" idx="42" hasCustomPrompt="1"/>
          </p:nvPr>
        </p:nvSpPr>
        <p:spPr>
          <a:xfrm>
            <a:off x="4749634"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6" name="Text Placeholder 4">
            <a:extLst>
              <a:ext uri="{FF2B5EF4-FFF2-40B4-BE49-F238E27FC236}">
                <a16:creationId xmlns:a16="http://schemas.microsoft.com/office/drawing/2014/main" id="{F788324C-7B8F-574C-9139-544A20EB7DB8}"/>
              </a:ext>
            </a:extLst>
          </p:cNvPr>
          <p:cNvSpPr>
            <a:spLocks noGrp="1"/>
          </p:cNvSpPr>
          <p:nvPr>
            <p:ph type="body" sz="quarter" idx="43" hasCustomPrompt="1"/>
          </p:nvPr>
        </p:nvSpPr>
        <p:spPr>
          <a:xfrm>
            <a:off x="8408811"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054163760"/>
      </p:ext>
    </p:extLst>
  </p:cSld>
  <p:clrMapOvr>
    <a:masterClrMapping/>
  </p:clrMapOvr>
  <p:transition>
    <p:fade/>
  </p:transition>
  <p:extLst>
    <p:ext uri="{DCECCB84-F9BA-43D5-87BE-67443E8EF086}">
      <p15:sldGuideLst xmlns:p15="http://schemas.microsoft.com/office/powerpoint/2012/main">
        <p15:guide id="1" pos="4781">
          <p15:clr>
            <a:srgbClr val="FBAE40"/>
          </p15:clr>
        </p15:guide>
        <p15:guide id="3" pos="725">
          <p15:clr>
            <a:srgbClr val="FBAE40"/>
          </p15:clr>
        </p15:guide>
        <p15:guide id="4" pos="3053">
          <p15:clr>
            <a:srgbClr val="FBAE40"/>
          </p15:clr>
        </p15:guide>
        <p15:guide id="5" pos="2453">
          <p15:clr>
            <a:srgbClr val="FBAE40"/>
          </p15:clr>
        </p15:guide>
        <p15:guide id="7" pos="5405">
          <p15:clr>
            <a:srgbClr val="FBAE40"/>
          </p15:clr>
        </p15:guide>
        <p15:guide id="9" pos="7133">
          <p15:clr>
            <a:srgbClr val="FBAE40"/>
          </p15:clr>
        </p15:guide>
        <p15:guide id="11" orient="horz" pos="787">
          <p15:clr>
            <a:srgbClr val="FBAE40"/>
          </p15:clr>
        </p15:guide>
        <p15:guide id="12" orient="horz" pos="2563">
          <p15:clr>
            <a:srgbClr val="FBAE40"/>
          </p15:clr>
        </p15:guide>
        <p15:guide id="13" orient="horz" pos="2419">
          <p15:clr>
            <a:srgbClr val="FBAE40"/>
          </p15:clr>
        </p15:guide>
        <p15:guide id="14" orient="horz" pos="1483">
          <p15:clr>
            <a:srgbClr val="FBAE40"/>
          </p15:clr>
        </p15:guide>
        <p15:guide id="15" orient="horz" pos="2203">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078" y="228601"/>
            <a:ext cx="11296417" cy="812531"/>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489078" y="1444752"/>
            <a:ext cx="11296417" cy="2858219"/>
          </a:xfrm>
        </p:spPr>
        <p:txBody>
          <a:bodyPr/>
          <a:lstStyle>
            <a:lvl1pPr>
              <a:lnSpc>
                <a:spcPct val="100000"/>
              </a:lnSpc>
              <a:spcBef>
                <a:spcPts val="1600"/>
              </a:spcBef>
              <a:defRPr/>
            </a:lvl1pPr>
            <a:lvl2pPr marL="1528195" indent="-524920" defTabSz="1667892">
              <a:lnSpc>
                <a:spcPct val="100000"/>
              </a:lnSpc>
              <a:spcBef>
                <a:spcPts val="400"/>
              </a:spcBef>
              <a:defRPr/>
            </a:lvl2pPr>
            <a:lvl3pPr marL="2216095" indent="-459306">
              <a:lnSpc>
                <a:spcPct val="100000"/>
              </a:lnSpc>
              <a:defRPr/>
            </a:lvl3pPr>
            <a:lvl4pPr marL="2825680" indent="-459306">
              <a:lnSpc>
                <a:spcPct val="100000"/>
              </a:lnSpc>
              <a:defRPr/>
            </a:lvl4pPr>
            <a:lvl5pPr marL="3433148" indent="-446606">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587207"/>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962C14-A286-2547-960B-66CAB229FE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
          <a:stretch/>
        </p:blipFill>
        <p:spPr>
          <a:xfrm flipH="1">
            <a:off x="4224063" y="1903"/>
            <a:ext cx="7967937" cy="6856097"/>
          </a:xfrm>
          <a:prstGeom prst="rect">
            <a:avLst/>
          </a:prstGeom>
        </p:spPr>
      </p:pic>
      <p:sp>
        <p:nvSpPr>
          <p:cNvPr id="7" name="Rectangle 6">
            <a:extLst>
              <a:ext uri="{FF2B5EF4-FFF2-40B4-BE49-F238E27FC236}">
                <a16:creationId xmlns:a16="http://schemas.microsoft.com/office/drawing/2014/main" id="{02F42B71-0F16-AE41-9E17-BADFFCA8B514}"/>
              </a:ext>
            </a:extLst>
          </p:cNvPr>
          <p:cNvSpPr/>
          <p:nvPr userDrawn="1"/>
        </p:nvSpPr>
        <p:spPr bwMode="auto">
          <a:xfrm>
            <a:off x="3232562" y="0"/>
            <a:ext cx="1983001" cy="400808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68047" y="2532448"/>
            <a:ext cx="5527953" cy="1793104"/>
          </a:xfrm>
          <a:noFill/>
        </p:spPr>
        <p:txBody>
          <a:bodyPr lIns="0" tIns="0" rIns="0" bIns="182880" anchor="b" anchorCtr="0"/>
          <a:lstStyle>
            <a:lvl1pPr>
              <a:lnSpc>
                <a:spcPct val="100000"/>
              </a:lnSpc>
              <a:defRPr sz="5294" strike="noStrike" spc="-147" baseline="0">
                <a:solidFill>
                  <a:srgbClr val="000000"/>
                </a:solidFill>
              </a:defRPr>
            </a:lvl1pPr>
          </a:lstStyle>
          <a:p>
            <a:r>
              <a:rPr lang="en-US"/>
              <a:t>Title</a:t>
            </a:r>
            <a:br>
              <a:rPr lang="en-US"/>
            </a:br>
            <a:r>
              <a:rPr lang="en-US"/>
              <a:t>title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68048" y="589919"/>
            <a:ext cx="1321130" cy="280339"/>
          </a:xfrm>
          <a:prstGeom prst="rect">
            <a:avLst/>
          </a:prstGeom>
        </p:spPr>
      </p:pic>
      <p:sp>
        <p:nvSpPr>
          <p:cNvPr id="6" name="Text Placeholder 7">
            <a:extLst>
              <a:ext uri="{FF2B5EF4-FFF2-40B4-BE49-F238E27FC236}">
                <a16:creationId xmlns:a16="http://schemas.microsoft.com/office/drawing/2014/main" id="{982FF9F6-46E1-7345-B5D3-95D1F4C39CE0}"/>
              </a:ext>
            </a:extLst>
          </p:cNvPr>
          <p:cNvSpPr>
            <a:spLocks noGrp="1"/>
          </p:cNvSpPr>
          <p:nvPr>
            <p:ph type="body" sz="quarter" idx="4294967295"/>
          </p:nvPr>
        </p:nvSpPr>
        <p:spPr>
          <a:xfrm>
            <a:off x="584961" y="4512333"/>
            <a:ext cx="5511039" cy="422477"/>
          </a:xfrm>
        </p:spPr>
        <p:txBody>
          <a:bodyPr/>
          <a:lstStyle>
            <a:lvl1pPr>
              <a:lnSpc>
                <a:spcPct val="100000"/>
              </a:lnSpc>
              <a:defRPr b="0" i="0">
                <a:solidFill>
                  <a:schemeClr val="tx1"/>
                </a:solidFill>
                <a:latin typeface="Segoe UI Light" panose="020B0502040204020203" pitchFamily="34" charset="0"/>
                <a:cs typeface="Segoe UI Light" panose="020B0502040204020203" pitchFamily="34" charset="0"/>
              </a:defRPr>
            </a:lvl1pPr>
          </a:lstStyle>
          <a:p>
            <a:r>
              <a:rPr lang="en-US" sz="2745"/>
              <a:t>Author name</a:t>
            </a:r>
          </a:p>
        </p:txBody>
      </p:sp>
    </p:spTree>
    <p:extLst>
      <p:ext uri="{BB962C8B-B14F-4D97-AF65-F5344CB8AC3E}">
        <p14:creationId xmlns:p14="http://schemas.microsoft.com/office/powerpoint/2010/main" val="546221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63">
          <p15:clr>
            <a:srgbClr val="FBAE40"/>
          </p15:clr>
        </p15:guide>
        <p15:guide id="2" orient="horz" pos="1723">
          <p15:clr>
            <a:srgbClr val="FBAE40"/>
          </p15:clr>
        </p15:guide>
        <p15:guide id="3" orient="horz" pos="3091">
          <p15:clr>
            <a:srgbClr val="FBAE40"/>
          </p15:clr>
        </p15:guide>
        <p15:guide id="4" orient="horz" pos="2899">
          <p15:clr>
            <a:srgbClr val="FBAE40"/>
          </p15:clr>
        </p15:guide>
        <p15:guide id="5" pos="2717">
          <p15:clr>
            <a:srgbClr val="FBAE40"/>
          </p15:clr>
        </p15:guide>
        <p15:guide id="6" pos="39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icon and text">
    <p:spTree>
      <p:nvGrpSpPr>
        <p:cNvPr id="1" name=""/>
        <p:cNvGrpSpPr/>
        <p:nvPr/>
      </p:nvGrpSpPr>
      <p:grpSpPr>
        <a:xfrm>
          <a:off x="0" y="0"/>
          <a:ext cx="0" cy="0"/>
          <a:chOff x="0" y="0"/>
          <a:chExt cx="0" cy="0"/>
        </a:xfrm>
      </p:grpSpPr>
      <p:sp>
        <p:nvSpPr>
          <p:cNvPr id="48" name="Text Placeholder 4">
            <a:extLst>
              <a:ext uri="{FF2B5EF4-FFF2-40B4-BE49-F238E27FC236}">
                <a16:creationId xmlns:a16="http://schemas.microsoft.com/office/drawing/2014/main" id="{26721EC1-B9A6-FB49-92FB-E01665427A78}"/>
              </a:ext>
            </a:extLst>
          </p:cNvPr>
          <p:cNvSpPr>
            <a:spLocks noGrp="1"/>
          </p:cNvSpPr>
          <p:nvPr>
            <p:ph type="body" sz="quarter" idx="32" hasCustomPrompt="1"/>
          </p:nvPr>
        </p:nvSpPr>
        <p:spPr>
          <a:xfrm>
            <a:off x="1105154"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57" name="Content Placeholder 15">
            <a:extLst>
              <a:ext uri="{FF2B5EF4-FFF2-40B4-BE49-F238E27FC236}">
                <a16:creationId xmlns:a16="http://schemas.microsoft.com/office/drawing/2014/main" id="{067D34A7-D032-1747-AAEA-D2FEE83CC4B9}"/>
              </a:ext>
            </a:extLst>
          </p:cNvPr>
          <p:cNvSpPr>
            <a:spLocks noGrp="1"/>
          </p:cNvSpPr>
          <p:nvPr>
            <p:ph sz="quarter" idx="39" hasCustomPrompt="1"/>
          </p:nvPr>
        </p:nvSpPr>
        <p:spPr>
          <a:xfrm>
            <a:off x="8417802" y="2308310"/>
            <a:ext cx="2669044" cy="1120691"/>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63" name="Content Placeholder 15">
            <a:extLst>
              <a:ext uri="{FF2B5EF4-FFF2-40B4-BE49-F238E27FC236}">
                <a16:creationId xmlns:a16="http://schemas.microsoft.com/office/drawing/2014/main" id="{1FAB008A-14FE-3D46-8EA6-107B1DBEED6E}"/>
              </a:ext>
            </a:extLst>
          </p:cNvPr>
          <p:cNvSpPr>
            <a:spLocks noGrp="1"/>
          </p:cNvSpPr>
          <p:nvPr>
            <p:ph sz="quarter" idx="40" hasCustomPrompt="1"/>
          </p:nvPr>
        </p:nvSpPr>
        <p:spPr>
          <a:xfrm>
            <a:off x="4768072" y="2308310"/>
            <a:ext cx="2672565" cy="1120691"/>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64" name="Content Placeholder 15">
            <a:extLst>
              <a:ext uri="{FF2B5EF4-FFF2-40B4-BE49-F238E27FC236}">
                <a16:creationId xmlns:a16="http://schemas.microsoft.com/office/drawing/2014/main" id="{1CEE99A7-5EFF-EF4C-9248-B29B80A56A99}"/>
              </a:ext>
            </a:extLst>
          </p:cNvPr>
          <p:cNvSpPr>
            <a:spLocks noGrp="1"/>
          </p:cNvSpPr>
          <p:nvPr>
            <p:ph sz="quarter" idx="41" hasCustomPrompt="1"/>
          </p:nvPr>
        </p:nvSpPr>
        <p:spPr>
          <a:xfrm>
            <a:off x="1134351" y="2308310"/>
            <a:ext cx="2669044" cy="1120690"/>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3" name="Title Placeholder 1">
            <a:extLst>
              <a:ext uri="{FF2B5EF4-FFF2-40B4-BE49-F238E27FC236}">
                <a16:creationId xmlns:a16="http://schemas.microsoft.com/office/drawing/2014/main" id="{8B0D093B-73C8-5646-9768-58171B705266}"/>
              </a:ext>
            </a:extLst>
          </p:cNvPr>
          <p:cNvSpPr>
            <a:spLocks noGrp="1"/>
          </p:cNvSpPr>
          <p:nvPr>
            <p:ph type="title" hasCustomPrompt="1"/>
          </p:nvPr>
        </p:nvSpPr>
        <p:spPr>
          <a:xfrm>
            <a:off x="568047" y="683497"/>
            <a:ext cx="11055906" cy="739343"/>
          </a:xfrm>
          <a:prstGeom prst="rect">
            <a:avLst/>
          </a:prstGeom>
        </p:spPr>
        <p:txBody>
          <a:bodyPr vert="horz" wrap="square" lIns="0" tIns="164592" rIns="0" bIns="0" rtlCol="0" anchor="t">
            <a:noAutofit/>
          </a:bodyPr>
          <a:lstStyle>
            <a:lvl1pPr algn="ctr">
              <a:lnSpc>
                <a:spcPct val="100000"/>
              </a:lnSpc>
              <a:defRPr sz="3137"/>
            </a:lvl1pPr>
          </a:lstStyle>
          <a:p>
            <a:r>
              <a:rPr lang="en-US"/>
              <a:t>Graphic layout: two columns graphic and text</a:t>
            </a:r>
          </a:p>
        </p:txBody>
      </p:sp>
      <p:sp>
        <p:nvSpPr>
          <p:cNvPr id="15" name="Text Placeholder 3">
            <a:extLst>
              <a:ext uri="{FF2B5EF4-FFF2-40B4-BE49-F238E27FC236}">
                <a16:creationId xmlns:a16="http://schemas.microsoft.com/office/drawing/2014/main" id="{C139A562-A0FC-6C40-8B47-54862FE21DB2}"/>
              </a:ext>
            </a:extLst>
          </p:cNvPr>
          <p:cNvSpPr>
            <a:spLocks noGrp="1"/>
          </p:cNvSpPr>
          <p:nvPr>
            <p:ph type="body" sz="quarter" idx="12" hasCustomPrompt="1"/>
          </p:nvPr>
        </p:nvSpPr>
        <p:spPr>
          <a:xfrm>
            <a:off x="580637" y="135568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14" name="Text Placeholder 4">
            <a:extLst>
              <a:ext uri="{FF2B5EF4-FFF2-40B4-BE49-F238E27FC236}">
                <a16:creationId xmlns:a16="http://schemas.microsoft.com/office/drawing/2014/main" id="{04868126-F6AC-A24B-878F-33710EE11BA4}"/>
              </a:ext>
            </a:extLst>
          </p:cNvPr>
          <p:cNvSpPr>
            <a:spLocks noGrp="1"/>
          </p:cNvSpPr>
          <p:nvPr>
            <p:ph type="body" sz="quarter" idx="42" hasCustomPrompt="1"/>
          </p:nvPr>
        </p:nvSpPr>
        <p:spPr>
          <a:xfrm>
            <a:off x="4749634"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6" name="Text Placeholder 4">
            <a:extLst>
              <a:ext uri="{FF2B5EF4-FFF2-40B4-BE49-F238E27FC236}">
                <a16:creationId xmlns:a16="http://schemas.microsoft.com/office/drawing/2014/main" id="{F788324C-7B8F-574C-9139-544A20EB7DB8}"/>
              </a:ext>
            </a:extLst>
          </p:cNvPr>
          <p:cNvSpPr>
            <a:spLocks noGrp="1"/>
          </p:cNvSpPr>
          <p:nvPr>
            <p:ph type="body" sz="quarter" idx="43" hasCustomPrompt="1"/>
          </p:nvPr>
        </p:nvSpPr>
        <p:spPr>
          <a:xfrm>
            <a:off x="8408811"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456857835"/>
      </p:ext>
    </p:extLst>
  </p:cSld>
  <p:clrMapOvr>
    <a:masterClrMapping/>
  </p:clrMapOvr>
  <p:transition>
    <p:fade/>
  </p:transition>
  <p:extLst>
    <p:ext uri="{DCECCB84-F9BA-43D5-87BE-67443E8EF086}">
      <p15:sldGuideLst xmlns:p15="http://schemas.microsoft.com/office/powerpoint/2012/main">
        <p15:guide id="1" pos="4781">
          <p15:clr>
            <a:srgbClr val="FBAE40"/>
          </p15:clr>
        </p15:guide>
        <p15:guide id="3" pos="725">
          <p15:clr>
            <a:srgbClr val="FBAE40"/>
          </p15:clr>
        </p15:guide>
        <p15:guide id="4" pos="3053">
          <p15:clr>
            <a:srgbClr val="FBAE40"/>
          </p15:clr>
        </p15:guide>
        <p15:guide id="5" pos="2453">
          <p15:clr>
            <a:srgbClr val="FBAE40"/>
          </p15:clr>
        </p15:guide>
        <p15:guide id="7" pos="5405">
          <p15:clr>
            <a:srgbClr val="FBAE40"/>
          </p15:clr>
        </p15:guide>
        <p15:guide id="9" pos="7133">
          <p15:clr>
            <a:srgbClr val="FBAE40"/>
          </p15:clr>
        </p15:guide>
        <p15:guide id="11" orient="horz" pos="787">
          <p15:clr>
            <a:srgbClr val="FBAE40"/>
          </p15:clr>
        </p15:guide>
        <p15:guide id="12" orient="horz" pos="2563">
          <p15:clr>
            <a:srgbClr val="FBAE40"/>
          </p15:clr>
        </p15:guide>
        <p15:guide id="13" orient="horz" pos="2419">
          <p15:clr>
            <a:srgbClr val="FBAE40"/>
          </p15:clr>
        </p15:guide>
        <p15:guide id="14" orient="horz" pos="1483">
          <p15:clr>
            <a:srgbClr val="FBAE40"/>
          </p15:clr>
        </p15:guide>
        <p15:guide id="15" orient="horz" pos="2203">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079" y="228601"/>
            <a:ext cx="11296417" cy="812531"/>
          </a:xfrm>
        </p:spPr>
        <p:txBody>
          <a:bodyPr/>
          <a:lstStyle>
            <a:lvl1pPr>
              <a:defRPr/>
            </a:lvl1pPr>
          </a:lstStyle>
          <a:p>
            <a:r>
              <a:rPr lang="en-US"/>
              <a:t>Click to edit Master title style</a:t>
            </a:r>
          </a:p>
        </p:txBody>
      </p:sp>
      <p:sp>
        <p:nvSpPr>
          <p:cNvPr id="5" name="Text Placeholder 4"/>
          <p:cNvSpPr>
            <a:spLocks noGrp="1"/>
          </p:cNvSpPr>
          <p:nvPr>
            <p:ph type="body" sz="quarter" idx="10"/>
          </p:nvPr>
        </p:nvSpPr>
        <p:spPr>
          <a:xfrm>
            <a:off x="489079" y="1447802"/>
            <a:ext cx="11296416" cy="2667397"/>
          </a:xfrm>
        </p:spPr>
        <p:txBody>
          <a:bodyPr/>
          <a:lstStyle>
            <a:lvl1pPr marL="0" indent="0">
              <a:spcBef>
                <a:spcPts val="1600"/>
              </a:spcBef>
              <a:buNone/>
              <a:defRPr baseline="0">
                <a:solidFill>
                  <a:srgbClr val="00AEEF"/>
                </a:solidFill>
              </a:defRPr>
            </a:lvl1pPr>
            <a:lvl2pPr marL="922844" indent="-524920" defTabSz="1367332">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991223"/>
      </p:ext>
    </p:extLst>
  </p:cSld>
  <p:clrMapOvr>
    <a:masterClrMapping/>
  </p:clrMapOvr>
  <p:transition spd="slow">
    <p:push/>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3907" y="228603"/>
            <a:ext cx="11161444" cy="812531"/>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381271307"/>
      </p:ext>
    </p:extLst>
  </p:cSld>
  <p:clrMapOvr>
    <a:masterClrMapping/>
  </p:clrMapOvr>
  <p:transition spd="slow">
    <p:push/>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7"/>
            <a:ext cx="11655840" cy="1852644"/>
          </a:xfrm>
        </p:spPr>
        <p:txBody>
          <a:bodyPr/>
          <a:lstStyle>
            <a:lvl1pPr marL="0" indent="0">
              <a:buNone/>
              <a:defRPr/>
            </a:lvl1pPr>
            <a:lvl2pPr marL="28014" indent="0">
              <a:buNone/>
              <a:defRPr sz="1961"/>
            </a:lvl2pPr>
            <a:lvl3pPr marL="219445" indent="0">
              <a:buNone/>
              <a:defRPr sz="1961"/>
            </a:lvl3pPr>
            <a:lvl4pPr marL="466904" indent="0">
              <a:buNone/>
              <a:defRPr sz="1765"/>
            </a:lvl4pPr>
            <a:lvl5pPr marL="725258"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299947"/>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6"/>
            <a:ext cx="5378548" cy="2644827"/>
          </a:xfrm>
        </p:spPr>
        <p:txBody>
          <a:bodyPr wrap="square">
            <a:spAutoFit/>
          </a:bodyPr>
          <a:lstStyle>
            <a:lvl1pPr marL="287331" indent="-287331">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53" indent="-233189">
              <a:defRPr sz="2400"/>
            </a:lvl2pPr>
            <a:lvl3pPr marL="699568" indent="-168414">
              <a:tabLst/>
              <a:defRPr sz="2000"/>
            </a:lvl3pPr>
            <a:lvl4pPr marL="880937" indent="-181370">
              <a:defRPr/>
            </a:lvl4pPr>
            <a:lvl5pPr marL="1049351" indent="-168414">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189176"/>
            <a:ext cx="5378548" cy="2644827"/>
          </a:xfrm>
        </p:spPr>
        <p:txBody>
          <a:bodyPr wrap="square">
            <a:spAutoFit/>
          </a:bodyPr>
          <a:lstStyle>
            <a:lvl1pPr marL="287331" indent="-287331">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53" indent="-233189">
              <a:defRPr sz="2400"/>
            </a:lvl2pPr>
            <a:lvl3pPr marL="699568" indent="-168414">
              <a:tabLst/>
              <a:defRPr sz="2000"/>
            </a:lvl3pPr>
            <a:lvl4pPr marL="880937" indent="-181370">
              <a:defRPr/>
            </a:lvl4pPr>
            <a:lvl5pPr marL="1049351" indent="-168414">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43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Presentation Title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E27EAF-70C7-479F-8CDD-0A656124AB32}"/>
              </a:ext>
            </a:extLst>
          </p:cNvPr>
          <p:cNvSpPr/>
          <p:nvPr userDrawn="1"/>
        </p:nvSpPr>
        <p:spPr bwMode="auto">
          <a:xfrm>
            <a:off x="5326064" y="1"/>
            <a:ext cx="6865937" cy="686593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1908478"/>
            <a:ext cx="4167887" cy="1625060"/>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3" y="3962401"/>
            <a:ext cx="4164583" cy="276999"/>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a:t>
            </a:r>
          </a:p>
        </p:txBody>
      </p:sp>
      <p:pic>
        <p:nvPicPr>
          <p:cNvPr id="8" name="Picture 7" descr="A screenshot of a computer&#10;&#10;Description generated with high confidence">
            <a:extLst>
              <a:ext uri="{FF2B5EF4-FFF2-40B4-BE49-F238E27FC236}">
                <a16:creationId xmlns:a16="http://schemas.microsoft.com/office/drawing/2014/main" id="{7F6B113F-63E0-4604-B908-E444BC78961C}"/>
              </a:ext>
            </a:extLst>
          </p:cNvPr>
          <p:cNvPicPr>
            <a:picLocks noChangeAspect="1"/>
          </p:cNvPicPr>
          <p:nvPr userDrawn="1"/>
        </p:nvPicPr>
        <p:blipFill>
          <a:blip r:embed="rId3"/>
          <a:stretch>
            <a:fillRect/>
          </a:stretch>
        </p:blipFill>
        <p:spPr>
          <a:xfrm>
            <a:off x="5335589" y="965103"/>
            <a:ext cx="6856412" cy="5136868"/>
          </a:xfrm>
          <a:prstGeom prst="rect">
            <a:avLst/>
          </a:prstGeom>
        </p:spPr>
      </p:pic>
    </p:spTree>
    <p:extLst>
      <p:ext uri="{BB962C8B-B14F-4D97-AF65-F5344CB8AC3E}">
        <p14:creationId xmlns:p14="http://schemas.microsoft.com/office/powerpoint/2010/main" val="40719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1"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67"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24748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6" name="Picture 5">
            <a:extLst>
              <a:ext uri="{FF2B5EF4-FFF2-40B4-BE49-F238E27FC236}">
                <a16:creationId xmlns:a16="http://schemas.microsoft.com/office/drawing/2014/main" id="{869F059F-BD0F-4211-86F6-E960C3EC183D}"/>
              </a:ext>
            </a:extLst>
          </p:cNvPr>
          <p:cNvPicPr>
            <a:picLocks noChangeAspect="1"/>
          </p:cNvPicPr>
          <p:nvPr userDrawn="1"/>
        </p:nvPicPr>
        <p:blipFill>
          <a:blip r:embed="rId2"/>
          <a:stretch>
            <a:fillRect/>
          </a:stretch>
        </p:blipFill>
        <p:spPr>
          <a:xfrm>
            <a:off x="9344025" y="3898484"/>
            <a:ext cx="2265363" cy="2370555"/>
          </a:xfrm>
          <a:prstGeom prst="rect">
            <a:avLst/>
          </a:prstGeom>
        </p:spPr>
      </p:pic>
    </p:spTree>
    <p:extLst>
      <p:ext uri="{BB962C8B-B14F-4D97-AF65-F5344CB8AC3E}">
        <p14:creationId xmlns:p14="http://schemas.microsoft.com/office/powerpoint/2010/main" val="3333426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471172"/>
          </a:xfrm>
        </p:spPr>
        <p:txBody>
          <a:bodyPr wrap="square">
            <a:spAutoFit/>
          </a:bodyPr>
          <a:lstStyle>
            <a:lvl1pPr marL="231769" indent="-231769">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28" indent="-171446">
              <a:buFont typeface="Wingdings" panose="05000000000000000000" pitchFamily="2" charset="2"/>
              <a:buChar char="§"/>
              <a:defRPr sz="2000" b="0"/>
            </a:lvl2pPr>
            <a:lvl3pPr marL="639747" indent="-188909">
              <a:buFont typeface="Wingdings" panose="05000000000000000000" pitchFamily="2" charset="2"/>
              <a:buChar char="§"/>
              <a:tabLst/>
              <a:defRPr sz="1600" b="0"/>
            </a:lvl3pPr>
            <a:lvl4pPr marL="828654" indent="-176209">
              <a:buFont typeface="Wingdings" panose="05000000000000000000" pitchFamily="2" charset="2"/>
              <a:buChar char="§"/>
              <a:defRPr sz="1400" b="0"/>
            </a:lvl4pPr>
            <a:lvl5pPr marL="1023913" indent="-169858">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5" y="1437481"/>
            <a:ext cx="5212080" cy="1471172"/>
          </a:xfrm>
        </p:spPr>
        <p:txBody>
          <a:bodyPr wrap="square">
            <a:spAutoFit/>
          </a:bodyPr>
          <a:lstStyle>
            <a:lvl1pPr marL="231769" indent="-231769">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28" indent="-171446">
              <a:buFont typeface="Wingdings" panose="05000000000000000000" pitchFamily="2" charset="2"/>
              <a:buChar char="§"/>
              <a:defRPr sz="2000" b="0"/>
            </a:lvl2pPr>
            <a:lvl3pPr marL="639747" indent="-188909">
              <a:buFont typeface="Wingdings" panose="05000000000000000000" pitchFamily="2" charset="2"/>
              <a:buChar char="§"/>
              <a:tabLst/>
              <a:defRPr sz="1600" b="0"/>
            </a:lvl3pPr>
            <a:lvl4pPr marL="828654" indent="-176209">
              <a:buFont typeface="Wingdings" panose="05000000000000000000" pitchFamily="2" charset="2"/>
              <a:buChar char="§"/>
              <a:defRPr sz="1400" b="0"/>
            </a:lvl4pPr>
            <a:lvl5pPr marL="1023913" indent="-169858">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13450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1" y="1434371"/>
            <a:ext cx="11018520" cy="2667397"/>
          </a:xfrm>
        </p:spPr>
        <p:txBody>
          <a:bodyPr wrap="square">
            <a:spAutoFit/>
          </a:bodyPr>
          <a:lstStyle>
            <a:lvl1pPr marL="0" indent="0">
              <a:buNone/>
              <a:defRPr/>
            </a:lvl1pPr>
            <a:lvl2pPr marL="228594" indent="0">
              <a:buNone/>
              <a:defRPr/>
            </a:lvl2pPr>
            <a:lvl3pPr marL="457189" indent="0">
              <a:buNone/>
              <a:defRPr/>
            </a:lvl3pPr>
            <a:lvl4pPr marL="685783" indent="0">
              <a:buNone/>
              <a:defRPr/>
            </a:lvl4pPr>
            <a:lvl5pPr marL="91437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4473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2090487"/>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3" y="1600203"/>
            <a:ext cx="5384800" cy="2090487"/>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181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s graphic and text">
    <p:spTree>
      <p:nvGrpSpPr>
        <p:cNvPr id="1" name=""/>
        <p:cNvGrpSpPr/>
        <p:nvPr/>
      </p:nvGrpSpPr>
      <p:grpSpPr>
        <a:xfrm>
          <a:off x="0" y="0"/>
          <a:ext cx="0" cy="0"/>
          <a:chOff x="0" y="0"/>
          <a:chExt cx="0" cy="0"/>
        </a:xfrm>
      </p:grpSpPr>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24119" y="2237940"/>
            <a:ext cx="1489700"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0" name="Content Placeholder 15">
            <a:extLst>
              <a:ext uri="{FF2B5EF4-FFF2-40B4-BE49-F238E27FC236}">
                <a16:creationId xmlns:a16="http://schemas.microsoft.com/office/drawing/2014/main" id="{57D0327C-017E-3F4C-BEA4-454BB6221570}"/>
              </a:ext>
            </a:extLst>
          </p:cNvPr>
          <p:cNvSpPr>
            <a:spLocks noGrp="1"/>
          </p:cNvSpPr>
          <p:nvPr>
            <p:ph sz="quarter" idx="24" hasCustomPrompt="1"/>
          </p:nvPr>
        </p:nvSpPr>
        <p:spPr>
          <a:xfrm>
            <a:off x="6614692" y="2237940"/>
            <a:ext cx="1489700"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3" name="Content Placeholder 15">
            <a:extLst>
              <a:ext uri="{FF2B5EF4-FFF2-40B4-BE49-F238E27FC236}">
                <a16:creationId xmlns:a16="http://schemas.microsoft.com/office/drawing/2014/main" id="{E270A049-6F10-2A46-A5DC-10547F876703}"/>
              </a:ext>
            </a:extLst>
          </p:cNvPr>
          <p:cNvSpPr>
            <a:spLocks noGrp="1"/>
          </p:cNvSpPr>
          <p:nvPr>
            <p:ph sz="quarter" idx="26" hasCustomPrompt="1"/>
          </p:nvPr>
        </p:nvSpPr>
        <p:spPr>
          <a:xfrm>
            <a:off x="3797357" y="2237940"/>
            <a:ext cx="1489700"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6" name="Content Placeholder 15">
            <a:extLst>
              <a:ext uri="{FF2B5EF4-FFF2-40B4-BE49-F238E27FC236}">
                <a16:creationId xmlns:a16="http://schemas.microsoft.com/office/drawing/2014/main" id="{37F95205-9570-7441-866C-BD237D2B54A9}"/>
              </a:ext>
            </a:extLst>
          </p:cNvPr>
          <p:cNvSpPr>
            <a:spLocks noGrp="1"/>
          </p:cNvSpPr>
          <p:nvPr>
            <p:ph sz="quarter" idx="28" hasCustomPrompt="1"/>
          </p:nvPr>
        </p:nvSpPr>
        <p:spPr>
          <a:xfrm>
            <a:off x="997581" y="2237940"/>
            <a:ext cx="1489700"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5116C900-B6BF-074A-A177-EDFEEE8170A8}"/>
              </a:ext>
            </a:extLst>
          </p:cNvPr>
          <p:cNvSpPr>
            <a:spLocks noGrp="1"/>
          </p:cNvSpPr>
          <p:nvPr>
            <p:ph type="body" sz="quarter" idx="32" hasCustomPrompt="1"/>
          </p:nvPr>
        </p:nvSpPr>
        <p:spPr>
          <a:xfrm>
            <a:off x="568047" y="4026702"/>
            <a:ext cx="2402993" cy="133784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7" name="Text Placeholder 4">
            <a:extLst>
              <a:ext uri="{FF2B5EF4-FFF2-40B4-BE49-F238E27FC236}">
                <a16:creationId xmlns:a16="http://schemas.microsoft.com/office/drawing/2014/main" id="{7CDA88BF-F769-2A44-9D2C-8A26E3F2AF85}"/>
              </a:ext>
            </a:extLst>
          </p:cNvPr>
          <p:cNvSpPr>
            <a:spLocks noGrp="1"/>
          </p:cNvSpPr>
          <p:nvPr>
            <p:ph type="body" sz="quarter" idx="33" hasCustomPrompt="1"/>
          </p:nvPr>
        </p:nvSpPr>
        <p:spPr>
          <a:xfrm>
            <a:off x="3435715" y="4026702"/>
            <a:ext cx="2315762" cy="133784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8" name="Text Placeholder 4">
            <a:extLst>
              <a:ext uri="{FF2B5EF4-FFF2-40B4-BE49-F238E27FC236}">
                <a16:creationId xmlns:a16="http://schemas.microsoft.com/office/drawing/2014/main" id="{FC078E9B-DC73-0247-A86B-901F6FE33883}"/>
              </a:ext>
            </a:extLst>
          </p:cNvPr>
          <p:cNvSpPr>
            <a:spLocks noGrp="1"/>
          </p:cNvSpPr>
          <p:nvPr>
            <p:ph type="body" sz="quarter" idx="34" hasCustomPrompt="1"/>
          </p:nvPr>
        </p:nvSpPr>
        <p:spPr>
          <a:xfrm>
            <a:off x="6246539" y="4026702"/>
            <a:ext cx="2315762" cy="133784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defRPr/>
            </a:pPr>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9" name="Text Placeholder 4">
            <a:extLst>
              <a:ext uri="{FF2B5EF4-FFF2-40B4-BE49-F238E27FC236}">
                <a16:creationId xmlns:a16="http://schemas.microsoft.com/office/drawing/2014/main" id="{62D2C346-D540-414A-B78D-588809300DF6}"/>
              </a:ext>
            </a:extLst>
          </p:cNvPr>
          <p:cNvSpPr>
            <a:spLocks noGrp="1"/>
          </p:cNvSpPr>
          <p:nvPr>
            <p:ph type="body" sz="quarter" idx="35" hasCustomPrompt="1"/>
          </p:nvPr>
        </p:nvSpPr>
        <p:spPr>
          <a:xfrm>
            <a:off x="9285267" y="4026702"/>
            <a:ext cx="2315762" cy="133784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2" name="Title Placeholder 1">
            <a:extLst>
              <a:ext uri="{FF2B5EF4-FFF2-40B4-BE49-F238E27FC236}">
                <a16:creationId xmlns:a16="http://schemas.microsoft.com/office/drawing/2014/main" id="{0C7201D5-946C-4446-B9EC-C441354A75F3}"/>
              </a:ext>
            </a:extLst>
          </p:cNvPr>
          <p:cNvSpPr>
            <a:spLocks noGrp="1"/>
          </p:cNvSpPr>
          <p:nvPr>
            <p:ph type="title" hasCustomPrompt="1"/>
          </p:nvPr>
        </p:nvSpPr>
        <p:spPr>
          <a:xfrm>
            <a:off x="568047" y="683497"/>
            <a:ext cx="11055906" cy="739343"/>
          </a:xfrm>
          <a:prstGeom prst="rect">
            <a:avLst/>
          </a:prstGeom>
        </p:spPr>
        <p:txBody>
          <a:bodyPr vert="horz" wrap="square" lIns="0" tIns="164592" rIns="0" bIns="0" rtlCol="0" anchor="t">
            <a:noAutofit/>
          </a:bodyPr>
          <a:lstStyle>
            <a:lvl1pPr algn="ctr">
              <a:lnSpc>
                <a:spcPct val="100000"/>
              </a:lnSpc>
              <a:defRPr sz="3137"/>
            </a:lvl1pPr>
          </a:lstStyle>
          <a:p>
            <a:r>
              <a:rPr lang="en-US"/>
              <a:t>Graphic layout: two columns graphic and text</a:t>
            </a:r>
          </a:p>
        </p:txBody>
      </p:sp>
      <p:sp>
        <p:nvSpPr>
          <p:cNvPr id="20" name="Text Placeholder 3">
            <a:extLst>
              <a:ext uri="{FF2B5EF4-FFF2-40B4-BE49-F238E27FC236}">
                <a16:creationId xmlns:a16="http://schemas.microsoft.com/office/drawing/2014/main" id="{F80D92C0-8F34-914C-8EBC-DE5410F9C956}"/>
              </a:ext>
            </a:extLst>
          </p:cNvPr>
          <p:cNvSpPr>
            <a:spLocks noGrp="1"/>
          </p:cNvSpPr>
          <p:nvPr>
            <p:ph type="body" sz="quarter" idx="12" hasCustomPrompt="1"/>
          </p:nvPr>
        </p:nvSpPr>
        <p:spPr>
          <a:xfrm>
            <a:off x="580637" y="135568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Tree>
    <p:extLst>
      <p:ext uri="{BB962C8B-B14F-4D97-AF65-F5344CB8AC3E}">
        <p14:creationId xmlns:p14="http://schemas.microsoft.com/office/powerpoint/2010/main" val="4286762408"/>
      </p:ext>
    </p:extLst>
  </p:cSld>
  <p:clrMapOvr>
    <a:masterClrMapping/>
  </p:clrMapOvr>
  <p:transition>
    <p:fade/>
  </p:transition>
  <p:extLst>
    <p:ext uri="{DCECCB84-F9BA-43D5-87BE-67443E8EF086}">
      <p15:sldGuideLst xmlns:p15="http://schemas.microsoft.com/office/powerpoint/2012/main">
        <p15:guide id="1" pos="2213">
          <p15:clr>
            <a:srgbClr val="FBAE40"/>
          </p15:clr>
        </p15:guide>
        <p15:guide id="3" pos="1901">
          <p15:clr>
            <a:srgbClr val="FBAE40"/>
          </p15:clr>
        </p15:guide>
        <p15:guide id="4" pos="5525">
          <p15:clr>
            <a:srgbClr val="FBAE40"/>
          </p15:clr>
        </p15:guide>
        <p15:guide id="5" pos="3701">
          <p15:clr>
            <a:srgbClr val="FBAE40"/>
          </p15:clr>
        </p15:guide>
        <p15:guide id="6" pos="4013">
          <p15:clr>
            <a:srgbClr val="FBAE40"/>
          </p15:clr>
        </p15:guide>
        <p15:guide id="7" orient="horz" pos="787">
          <p15:clr>
            <a:srgbClr val="FBAE40"/>
          </p15:clr>
        </p15:guide>
        <p15:guide id="8" orient="horz" pos="2303">
          <p15:clr>
            <a:srgbClr val="FBAE40"/>
          </p15:clr>
        </p15:guide>
        <p15:guide id="9" orient="horz" pos="1027">
          <p15:clr>
            <a:srgbClr val="FBAE40"/>
          </p15:clr>
        </p15:guide>
        <p15:guide id="10" orient="horz" pos="2587">
          <p15:clr>
            <a:srgbClr val="FBAE40"/>
          </p15:clr>
        </p15:guide>
        <p15:guide id="11" pos="5957">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42F1-20BE-40AB-830A-AD7D62C109E5}"/>
              </a:ext>
            </a:extLst>
          </p:cNvPr>
          <p:cNvSpPr>
            <a:spLocks noGrp="1"/>
          </p:cNvSpPr>
          <p:nvPr>
            <p:ph type="ctrTitle"/>
          </p:nvPr>
        </p:nvSpPr>
        <p:spPr>
          <a:xfrm>
            <a:off x="1524000" y="2678966"/>
            <a:ext cx="9144000" cy="83099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701806-FB7A-457D-B5A8-6D6898FE6F81}"/>
              </a:ext>
            </a:extLst>
          </p:cNvPr>
          <p:cNvSpPr>
            <a:spLocks noGrp="1"/>
          </p:cNvSpPr>
          <p:nvPr>
            <p:ph type="subTitle" idx="1"/>
          </p:nvPr>
        </p:nvSpPr>
        <p:spPr>
          <a:xfrm>
            <a:off x="1524000" y="3602038"/>
            <a:ext cx="9144000" cy="332399"/>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FE7F89-288A-4D91-B218-DA52229B689E}"/>
              </a:ext>
            </a:extLst>
          </p:cNvPr>
          <p:cNvSpPr>
            <a:spLocks noGrp="1"/>
          </p:cNvSpPr>
          <p:nvPr>
            <p:ph type="dt" sz="half" idx="10"/>
          </p:nvPr>
        </p:nvSpPr>
        <p:spPr/>
        <p:txBody>
          <a:bodyPr/>
          <a:lstStyle/>
          <a:p>
            <a:fld id="{1A3493BD-21DE-4ADA-9D92-0833741F4B6D}" type="datetimeFigureOut">
              <a:rPr lang="en-US" smtClean="0"/>
              <a:t>1/30/2020</a:t>
            </a:fld>
            <a:endParaRPr lang="en-US"/>
          </a:p>
        </p:txBody>
      </p:sp>
      <p:sp>
        <p:nvSpPr>
          <p:cNvPr id="5" name="Footer Placeholder 4">
            <a:extLst>
              <a:ext uri="{FF2B5EF4-FFF2-40B4-BE49-F238E27FC236}">
                <a16:creationId xmlns:a16="http://schemas.microsoft.com/office/drawing/2014/main" id="{53265168-6698-4CB9-99C8-AB7A1326F2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D8394-EAD8-4EE5-B0FB-A009FC144454}"/>
              </a:ext>
            </a:extLst>
          </p:cNvPr>
          <p:cNvSpPr>
            <a:spLocks noGrp="1"/>
          </p:cNvSpPr>
          <p:nvPr>
            <p:ph type="sldNum" sz="quarter" idx="12"/>
          </p:nvPr>
        </p:nvSpPr>
        <p:spPr/>
        <p:txBody>
          <a:bodyPr/>
          <a:lstStyle/>
          <a:p>
            <a:fld id="{05E7AFC9-C5A8-400E-A8C3-28AF4758BA43}" type="slidenum">
              <a:rPr lang="en-US" smtClean="0"/>
              <a:t>‹#›</a:t>
            </a:fld>
            <a:endParaRPr lang="en-US"/>
          </a:p>
        </p:txBody>
      </p:sp>
    </p:spTree>
    <p:extLst>
      <p:ext uri="{BB962C8B-B14F-4D97-AF65-F5344CB8AC3E}">
        <p14:creationId xmlns:p14="http://schemas.microsoft.com/office/powerpoint/2010/main" val="3342597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One Column">
    <p:bg>
      <p:bgPr>
        <a:solidFill>
          <a:srgbClr val="002050"/>
        </a:solidFill>
        <a:effectLst/>
      </p:bgPr>
    </p:bg>
    <p:spTree>
      <p:nvGrpSpPr>
        <p:cNvPr id="1" name=""/>
        <p:cNvGrpSpPr/>
        <p:nvPr/>
      </p:nvGrpSpPr>
      <p:grpSpPr>
        <a:xfrm>
          <a:off x="0" y="0"/>
          <a:ext cx="0" cy="0"/>
          <a:chOff x="0" y="0"/>
          <a:chExt cx="0" cy="0"/>
        </a:xfrm>
      </p:grpSpPr>
      <p:sp>
        <p:nvSpPr>
          <p:cNvPr id="7" name="Title 1"/>
          <p:cNvSpPr>
            <a:spLocks noGrp="1" noChangeAspect="1"/>
          </p:cNvSpPr>
          <p:nvPr>
            <p:ph type="title"/>
          </p:nvPr>
        </p:nvSpPr>
        <p:spPr>
          <a:xfrm>
            <a:off x="304800" y="507228"/>
            <a:ext cx="11582400" cy="590996"/>
          </a:xfrm>
          <a:prstGeom prst="rect">
            <a:avLst/>
          </a:prstGeom>
        </p:spPr>
        <p:txBody>
          <a:bodyPr lIns="0" tIns="0" rIns="0" bIns="0" anchor="ctr"/>
          <a:lstStyle>
            <a:lvl1pPr algn="l">
              <a:defRPr sz="4267">
                <a:solidFill>
                  <a:srgbClr val="FFFFFF"/>
                </a:solidFill>
                <a:latin typeface="Segoe UI Light"/>
                <a:cs typeface="Segoe UI Light"/>
              </a:defRPr>
            </a:lvl1pPr>
          </a:lstStyle>
          <a:p>
            <a:r>
              <a:rPr lang="en-US"/>
              <a:t>Click to edit Master title style</a:t>
            </a:r>
          </a:p>
        </p:txBody>
      </p:sp>
      <p:sp>
        <p:nvSpPr>
          <p:cNvPr id="8" name="Content Placeholder 2"/>
          <p:cNvSpPr>
            <a:spLocks noGrp="1"/>
          </p:cNvSpPr>
          <p:nvPr>
            <p:ph idx="1" hasCustomPrompt="1"/>
          </p:nvPr>
        </p:nvSpPr>
        <p:spPr>
          <a:xfrm>
            <a:off x="304800" y="1304262"/>
            <a:ext cx="11582400" cy="1980029"/>
          </a:xfrm>
          <a:prstGeom prst="rect">
            <a:avLst/>
          </a:prstGeom>
        </p:spPr>
        <p:txBody>
          <a:bodyPr lIns="0" tIns="0" rIns="0" bIns="0"/>
          <a:lstStyle>
            <a:lvl1pPr marL="243829" indent="-243829">
              <a:lnSpc>
                <a:spcPct val="100000"/>
              </a:lnSpc>
              <a:spcBef>
                <a:spcPts val="667"/>
              </a:spcBef>
              <a:buFont typeface="Wingdings" panose="05000000000000000000" pitchFamily="2" charset="2"/>
              <a:buChar char="§"/>
              <a:defRPr sz="3200" baseline="0">
                <a:solidFill>
                  <a:schemeClr val="bg1"/>
                </a:solidFill>
                <a:latin typeface="Segoe UI Light"/>
                <a:cs typeface="Segoe UI Light"/>
              </a:defRPr>
            </a:lvl1pPr>
            <a:lvl2pPr marL="609570" indent="-243829">
              <a:lnSpc>
                <a:spcPct val="100000"/>
              </a:lnSpc>
              <a:spcBef>
                <a:spcPts val="667"/>
              </a:spcBef>
              <a:buFont typeface="Wingdings" panose="05000000000000000000" pitchFamily="2" charset="2"/>
              <a:buChar char="§"/>
              <a:defRPr sz="2933">
                <a:solidFill>
                  <a:schemeClr val="bg1"/>
                </a:solidFill>
                <a:latin typeface="Segoe UI Light"/>
                <a:cs typeface="Segoe UI Light"/>
              </a:defRPr>
            </a:lvl2pPr>
            <a:lvl3pPr marL="914354" indent="-243829">
              <a:lnSpc>
                <a:spcPct val="100000"/>
              </a:lnSpc>
              <a:spcBef>
                <a:spcPts val="667"/>
              </a:spcBef>
              <a:buFont typeface="Wingdings" panose="05000000000000000000" pitchFamily="2" charset="2"/>
              <a:buChar char="§"/>
              <a:defRPr sz="2667">
                <a:solidFill>
                  <a:schemeClr val="bg1"/>
                </a:solidFill>
                <a:latin typeface="Segoe UI Light"/>
                <a:cs typeface="Segoe UI Light"/>
              </a:defRPr>
            </a:lvl3pPr>
            <a:lvl4pPr marL="1219140" marR="0" indent="-243829" algn="l" defTabSz="1219140" rtl="0" eaLnBrk="1" fontAlgn="auto" latinLnBrk="0" hangingPunct="1">
              <a:lnSpc>
                <a:spcPct val="100000"/>
              </a:lnSpc>
              <a:spcBef>
                <a:spcPts val="667"/>
              </a:spcBef>
              <a:spcAft>
                <a:spcPts val="0"/>
              </a:spcAft>
              <a:buClrTx/>
              <a:buSzTx/>
              <a:buFont typeface="Wingdings" panose="05000000000000000000" pitchFamily="2" charset="2"/>
              <a:buChar char="§"/>
              <a:tabLst/>
              <a:defRPr sz="2400" baseline="0">
                <a:solidFill>
                  <a:schemeClr val="bg1"/>
                </a:solidFill>
                <a:latin typeface="Segoe UI Light"/>
                <a:cs typeface="Segoe UI Light"/>
              </a:defRPr>
            </a:lvl4pPr>
            <a:lvl5pPr marL="2072536" indent="243829">
              <a:spcBef>
                <a:spcPts val="1333"/>
              </a:spcBef>
              <a:buFont typeface="Arial"/>
              <a:buChar char="•"/>
              <a:tabLst>
                <a:tab pos="2135611" algn="l"/>
              </a:tabLst>
              <a:defRPr sz="2667" baseline="0">
                <a:solidFill>
                  <a:schemeClr val="bg1"/>
                </a:solidFill>
                <a:latin typeface="Segoe UI Light"/>
                <a:cs typeface="Segoe UI Light"/>
              </a:defRPr>
            </a:lvl5pPr>
          </a:lstStyle>
          <a:p>
            <a:pPr lvl="0"/>
            <a:r>
              <a:rPr lang="en-US"/>
              <a:t>Bullet first level</a:t>
            </a:r>
          </a:p>
          <a:p>
            <a:pPr lvl="1"/>
            <a:r>
              <a:rPr lang="en-US"/>
              <a:t>Bullet second level</a:t>
            </a:r>
          </a:p>
          <a:p>
            <a:pPr lvl="2"/>
            <a:r>
              <a:rPr lang="en-US"/>
              <a:t>Bullet third level</a:t>
            </a:r>
          </a:p>
          <a:p>
            <a:pPr lvl="3"/>
            <a:r>
              <a:rPr lang="en-US"/>
              <a:t>Bullet fourth level</a:t>
            </a:r>
          </a:p>
        </p:txBody>
      </p:sp>
    </p:spTree>
    <p:extLst>
      <p:ext uri="{BB962C8B-B14F-4D97-AF65-F5344CB8AC3E}">
        <p14:creationId xmlns:p14="http://schemas.microsoft.com/office/powerpoint/2010/main" val="28674229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Title and Content-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341122"/>
            <a:ext cx="11582400" cy="1764585"/>
          </a:xfrm>
        </p:spPr>
        <p:txBody>
          <a:bodyPr/>
          <a:lstStyle>
            <a:lvl1pPr>
              <a:defRPr>
                <a:solidFill>
                  <a:schemeClr val="tx2"/>
                </a:solidFill>
              </a:defRPr>
            </a:lvl1pPr>
            <a:lvl2pPr>
              <a:defRPr spc="-93" baseline="0">
                <a:solidFill>
                  <a:schemeClr val="tx2"/>
                </a:solidFill>
              </a:defRPr>
            </a:lvl2pPr>
            <a:lvl3pPr>
              <a:defRPr spc="-93" baseline="0">
                <a:solidFill>
                  <a:schemeClr val="tx2"/>
                </a:solidFill>
              </a:defRPr>
            </a:lvl3pPr>
            <a:lvl4pPr>
              <a:defRPr spc="-93" baseline="0">
                <a:solidFill>
                  <a:schemeClr val="tx2"/>
                </a:solidFill>
              </a:defRPr>
            </a:lvl4pPr>
            <a:lvl5pPr>
              <a:defRPr spc="-93" baseline="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1" name="Title Placeholder 1"/>
          <p:cNvSpPr>
            <a:spLocks noGrp="1"/>
          </p:cNvSpPr>
          <p:nvPr>
            <p:ph type="title" hasCustomPrompt="1"/>
          </p:nvPr>
        </p:nvSpPr>
        <p:spPr>
          <a:xfrm>
            <a:off x="304800" y="228600"/>
            <a:ext cx="11582400" cy="975360"/>
          </a:xfrm>
          <a:prstGeom prst="rect">
            <a:avLst/>
          </a:prstGeom>
        </p:spPr>
        <p:txBody>
          <a:bodyPr vert="horz" lIns="0" tIns="45720" rIns="0" bIns="45720" rtlCol="0" anchor="ctr">
            <a:noAutofit/>
          </a:bodyPr>
          <a:lstStyle/>
          <a:p>
            <a:r>
              <a:rPr lang="en-US" dirty="0"/>
              <a:t>Click To Edit Master Title Style</a:t>
            </a:r>
          </a:p>
        </p:txBody>
      </p:sp>
      <p:sp>
        <p:nvSpPr>
          <p:cNvPr id="7" name="Slide Number Placeholder 13"/>
          <p:cNvSpPr>
            <a:spLocks noGrp="1"/>
          </p:cNvSpPr>
          <p:nvPr>
            <p:ph type="sldNum" sz="quarter" idx="4"/>
          </p:nvPr>
        </p:nvSpPr>
        <p:spPr>
          <a:xfrm>
            <a:off x="9029700" y="6492240"/>
            <a:ext cx="2844800" cy="228600"/>
          </a:xfrm>
          <a:prstGeom prst="rect">
            <a:avLst/>
          </a:prstGeom>
        </p:spPr>
        <p:txBody>
          <a:bodyPr vert="horz" lIns="0" tIns="0" rIns="0" bIns="0" rtlCol="0" anchor="b"/>
          <a:lstStyle>
            <a:lvl1pPr algn="r">
              <a:defRPr sz="1067">
                <a:solidFill>
                  <a:schemeClr val="tx1">
                    <a:tint val="75000"/>
                  </a:schemeClr>
                </a:solidFill>
              </a:defRPr>
            </a:lvl1pPr>
          </a:lstStyle>
          <a:p>
            <a:fld id="{4D559498-6F32-4518-B050-2445236CF51F}" type="slidenum">
              <a:rPr lang="en-US" smtClean="0">
                <a:solidFill>
                  <a:srgbClr val="292929">
                    <a:tint val="75000"/>
                  </a:srgbClr>
                </a:solidFill>
              </a:rPr>
              <a:pPr/>
              <a:t>‹#›</a:t>
            </a:fld>
            <a:endParaRPr lang="en-US">
              <a:solidFill>
                <a:srgbClr val="292929">
                  <a:tint val="75000"/>
                </a:srgbClr>
              </a:solidFill>
            </a:endParaRPr>
          </a:p>
        </p:txBody>
      </p:sp>
      <p:sp>
        <p:nvSpPr>
          <p:cNvPr id="8" name="Footer Placeholder 12"/>
          <p:cNvSpPr>
            <a:spLocks noGrp="1"/>
          </p:cNvSpPr>
          <p:nvPr>
            <p:ph type="ftr" sz="quarter" idx="3"/>
          </p:nvPr>
        </p:nvSpPr>
        <p:spPr>
          <a:xfrm>
            <a:off x="4165600" y="6492240"/>
            <a:ext cx="3860800" cy="228600"/>
          </a:xfrm>
          <a:prstGeom prst="rect">
            <a:avLst/>
          </a:prstGeom>
        </p:spPr>
        <p:txBody>
          <a:bodyPr vert="horz" lIns="0" tIns="0" rIns="0" bIns="0" rtlCol="0" anchor="b"/>
          <a:lstStyle>
            <a:lvl1pPr algn="ctr">
              <a:defRPr sz="1067">
                <a:solidFill>
                  <a:schemeClr val="tx1">
                    <a:tint val="75000"/>
                  </a:schemeClr>
                </a:solidFill>
              </a:defRPr>
            </a:lvl1pPr>
          </a:lstStyle>
          <a:p>
            <a:r>
              <a:rPr lang="en-US" dirty="0">
                <a:solidFill>
                  <a:srgbClr val="292929">
                    <a:tint val="75000"/>
                  </a:srgbClr>
                </a:solidFill>
              </a:rPr>
              <a:t>Microsoft Confidential</a:t>
            </a:r>
          </a:p>
        </p:txBody>
      </p:sp>
      <p:sp>
        <p:nvSpPr>
          <p:cNvPr id="9" name="Date Placeholder 3"/>
          <p:cNvSpPr>
            <a:spLocks noGrp="1"/>
          </p:cNvSpPr>
          <p:nvPr>
            <p:ph type="dt" sz="half" idx="2"/>
          </p:nvPr>
        </p:nvSpPr>
        <p:spPr>
          <a:xfrm>
            <a:off x="304800" y="6464808"/>
            <a:ext cx="2844800" cy="256032"/>
          </a:xfrm>
          <a:prstGeom prst="rect">
            <a:avLst/>
          </a:prstGeom>
        </p:spPr>
        <p:txBody>
          <a:bodyPr vert="horz" lIns="0" tIns="0" rIns="0" bIns="0" rtlCol="0" anchor="b"/>
          <a:lstStyle>
            <a:lvl1pPr algn="l">
              <a:defRPr lang="en-US" sz="1067" smtClean="0">
                <a:solidFill>
                  <a:schemeClr val="tx1">
                    <a:tint val="75000"/>
                  </a:schemeClr>
                </a:solidFill>
              </a:defRPr>
            </a:lvl1pPr>
          </a:lstStyle>
          <a:p>
            <a:fld id="{24DA3E0E-BB1A-4E4B-A0B9-657022F8C963}" type="datetime1">
              <a:rPr lang="en-US" smtClean="0">
                <a:solidFill>
                  <a:srgbClr val="292929">
                    <a:tint val="75000"/>
                  </a:srgbClr>
                </a:solidFill>
              </a:rPr>
              <a:t>1/30/2020</a:t>
            </a:fld>
            <a:endParaRPr dirty="0">
              <a:solidFill>
                <a:srgbClr val="292929">
                  <a:tint val="75000"/>
                </a:srgbClr>
              </a:solidFill>
            </a:endParaRPr>
          </a:p>
        </p:txBody>
      </p:sp>
    </p:spTree>
    <p:extLst>
      <p:ext uri="{BB962C8B-B14F-4D97-AF65-F5344CB8AC3E}">
        <p14:creationId xmlns:p14="http://schemas.microsoft.com/office/powerpoint/2010/main" val="995676740"/>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078" y="228601"/>
            <a:ext cx="11296417" cy="664797"/>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489078" y="1444752"/>
            <a:ext cx="11296417" cy="2858219"/>
          </a:xfrm>
        </p:spPr>
        <p:txBody>
          <a:bodyPr/>
          <a:lstStyle>
            <a:lvl1pPr>
              <a:lnSpc>
                <a:spcPct val="100000"/>
              </a:lnSpc>
              <a:spcBef>
                <a:spcPts val="1600"/>
              </a:spcBef>
              <a:buClrTx/>
              <a:defRPr/>
            </a:lvl1pPr>
            <a:lvl2pPr marL="1528195" indent="-524920" defTabSz="1667892">
              <a:lnSpc>
                <a:spcPct val="100000"/>
              </a:lnSpc>
              <a:spcBef>
                <a:spcPts val="400"/>
              </a:spcBef>
              <a:buClrTx/>
              <a:defRPr/>
            </a:lvl2pPr>
            <a:lvl3pPr marL="2216095" indent="-459306">
              <a:lnSpc>
                <a:spcPct val="100000"/>
              </a:lnSpc>
              <a:buClrTx/>
              <a:defRPr/>
            </a:lvl3pPr>
            <a:lvl4pPr marL="2825680" indent="-459306">
              <a:lnSpc>
                <a:spcPct val="100000"/>
              </a:lnSpc>
              <a:buClrTx/>
              <a:defRPr/>
            </a:lvl4pPr>
            <a:lvl5pPr marL="3433148" indent="-446606">
              <a:lnSpc>
                <a:spcPct val="100000"/>
              </a:lnSpc>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3334743"/>
      </p:ext>
    </p:extLst>
  </p:cSld>
  <p:clrMapOvr>
    <a:masterClrMapping/>
  </p:clrMapOvr>
  <p:transition spd="slow">
    <p:push/>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906" y="228603"/>
            <a:ext cx="11295781" cy="664797"/>
          </a:xfrm>
        </p:spPr>
        <p:txBody>
          <a:bodyPr/>
          <a:lstStyle>
            <a:lvl1pPr>
              <a:defRPr/>
            </a:lvl1pPr>
          </a:lstStyle>
          <a:p>
            <a:r>
              <a:rPr lang="en-US"/>
              <a:t>Click to edit Master title style</a:t>
            </a:r>
          </a:p>
        </p:txBody>
      </p:sp>
      <p:sp>
        <p:nvSpPr>
          <p:cNvPr id="3" name="Content Placeholder 2"/>
          <p:cNvSpPr>
            <a:spLocks noGrp="1"/>
          </p:cNvSpPr>
          <p:nvPr>
            <p:ph sz="half" idx="1"/>
          </p:nvPr>
        </p:nvSpPr>
        <p:spPr>
          <a:xfrm>
            <a:off x="516073" y="1447805"/>
            <a:ext cx="5491005" cy="2884892"/>
          </a:xfrm>
        </p:spPr>
        <p:txBody>
          <a:bodyPr/>
          <a:lstStyle>
            <a:lvl1pPr marL="453271" indent="-453271">
              <a:lnSpc>
                <a:spcPct val="90000"/>
              </a:lnSpc>
              <a:defRPr sz="3733"/>
            </a:lvl1pPr>
            <a:lvl2pPr marL="897724" indent="-433870">
              <a:lnSpc>
                <a:spcPct val="90000"/>
              </a:lnSpc>
              <a:defRPr sz="3200"/>
            </a:lvl2pPr>
            <a:lvl3pPr marL="1271628" indent="-384486">
              <a:lnSpc>
                <a:spcPct val="90000"/>
              </a:lnSpc>
              <a:defRPr sz="2667"/>
            </a:lvl3pPr>
            <a:lvl4pPr marL="1636714" indent="-365086">
              <a:lnSpc>
                <a:spcPct val="90000"/>
              </a:lnSpc>
              <a:defRPr sz="2533"/>
            </a:lvl4pPr>
            <a:lvl5pPr marL="2021201" indent="-373904">
              <a:lnSpc>
                <a:spcPct val="90000"/>
              </a:lnSpc>
              <a:defRPr sz="2533"/>
            </a:lvl5pPr>
            <a:lvl6pPr>
              <a:defRPr sz="2533"/>
            </a:lvl6pPr>
            <a:lvl7pPr>
              <a:defRPr sz="2533"/>
            </a:lvl7pPr>
            <a:lvl8pPr>
              <a:defRPr sz="2533"/>
            </a:lvl8pPr>
            <a:lvl9pPr>
              <a:defRPr sz="25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3335" y="1447805"/>
            <a:ext cx="5494181" cy="2884892"/>
          </a:xfrm>
        </p:spPr>
        <p:txBody>
          <a:bodyPr/>
          <a:lstStyle>
            <a:lvl1pPr marL="463854" indent="-463854">
              <a:lnSpc>
                <a:spcPct val="90000"/>
              </a:lnSpc>
              <a:defRPr sz="3733"/>
            </a:lvl1pPr>
            <a:lvl2pPr marL="897724" indent="-453271">
              <a:lnSpc>
                <a:spcPct val="90000"/>
              </a:lnSpc>
              <a:defRPr sz="3200"/>
            </a:lvl2pPr>
            <a:lvl3pPr marL="1282211" indent="-403887">
              <a:lnSpc>
                <a:spcPct val="90000"/>
              </a:lnSpc>
              <a:defRPr sz="2667"/>
            </a:lvl3pPr>
            <a:lvl4pPr marL="1636714" indent="-354504">
              <a:lnSpc>
                <a:spcPct val="90000"/>
              </a:lnSpc>
              <a:defRPr sz="2533"/>
            </a:lvl4pPr>
            <a:lvl5pPr marL="2021201" indent="-365086">
              <a:lnSpc>
                <a:spcPct val="90000"/>
              </a:lnSpc>
              <a:defRPr sz="2533"/>
            </a:lvl5pPr>
            <a:lvl6pPr>
              <a:defRPr sz="2533"/>
            </a:lvl6pPr>
            <a:lvl7pPr>
              <a:defRPr sz="2533"/>
            </a:lvl7pPr>
            <a:lvl8pPr>
              <a:defRPr sz="2533"/>
            </a:lvl8pPr>
            <a:lvl9pPr>
              <a:defRPr sz="25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986246"/>
      </p:ext>
    </p:extLst>
  </p:cSld>
  <p:clrMapOvr>
    <a:masterClrMapping/>
  </p:clrMapOvr>
  <p:transition spd="slow">
    <p:push/>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904" y="228603"/>
            <a:ext cx="11161443" cy="66479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6074" y="1296142"/>
            <a:ext cx="5487829" cy="461665"/>
          </a:xfrm>
        </p:spPr>
        <p:txBody>
          <a:bodyPr anchor="b"/>
          <a:lstStyle>
            <a:lvl1pPr marL="0" indent="0">
              <a:lnSpc>
                <a:spcPct val="90000"/>
              </a:lnSpc>
              <a:spcBef>
                <a:spcPts val="0"/>
              </a:spcBef>
              <a:buNone/>
              <a:defRPr sz="3333" b="1"/>
            </a:lvl1pPr>
            <a:lvl2pPr marL="609535" indent="0">
              <a:buNone/>
              <a:defRPr sz="2667" b="1"/>
            </a:lvl2pPr>
            <a:lvl3pPr marL="1219070" indent="0">
              <a:buNone/>
              <a:defRPr sz="2533" b="1"/>
            </a:lvl3pPr>
            <a:lvl4pPr marL="1828605" indent="0">
              <a:buNone/>
              <a:defRPr sz="2133" b="1"/>
            </a:lvl4pPr>
            <a:lvl5pPr marL="2438140" indent="0">
              <a:buNone/>
              <a:defRPr sz="2133" b="1"/>
            </a:lvl5pPr>
            <a:lvl6pPr marL="3047674" indent="0">
              <a:buNone/>
              <a:defRPr sz="2133" b="1"/>
            </a:lvl6pPr>
            <a:lvl7pPr marL="3657210" indent="0">
              <a:buNone/>
              <a:defRPr sz="2133" b="1"/>
            </a:lvl7pPr>
            <a:lvl8pPr marL="4266745" indent="0">
              <a:buNone/>
              <a:defRPr sz="2133" b="1"/>
            </a:lvl8pPr>
            <a:lvl9pPr marL="4876279" indent="0">
              <a:buNone/>
              <a:defRPr sz="2133" b="1"/>
            </a:lvl9pPr>
          </a:lstStyle>
          <a:p>
            <a:pPr lvl="0"/>
            <a:r>
              <a:rPr lang="en-US"/>
              <a:t>Click to edit Master text styles</a:t>
            </a:r>
          </a:p>
        </p:txBody>
      </p:sp>
      <p:sp>
        <p:nvSpPr>
          <p:cNvPr id="4" name="Content Placeholder 3"/>
          <p:cNvSpPr>
            <a:spLocks noGrp="1"/>
          </p:cNvSpPr>
          <p:nvPr>
            <p:ph sz="half" idx="2"/>
          </p:nvPr>
        </p:nvSpPr>
        <p:spPr>
          <a:xfrm>
            <a:off x="516073" y="2133603"/>
            <a:ext cx="5486400" cy="2072363"/>
          </a:xfrm>
        </p:spPr>
        <p:txBody>
          <a:bodyPr/>
          <a:lstStyle>
            <a:lvl1pPr marL="375669" indent="-375669">
              <a:defRPr sz="3067"/>
            </a:lvl1pPr>
            <a:lvl2pPr marL="749575" indent="-354504">
              <a:defRPr sz="2667"/>
            </a:lvl2pPr>
            <a:lvl3pPr marL="1084677" indent="-324521">
              <a:defRPr sz="2533"/>
            </a:lvl3pPr>
            <a:lvl4pPr marL="1400380" indent="-305122">
              <a:defRPr sz="2267"/>
            </a:lvl4pPr>
            <a:lvl5pPr marL="1705499" indent="-275138">
              <a:defRPr sz="22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9687" y="1296142"/>
            <a:ext cx="5487829" cy="461665"/>
          </a:xfrm>
        </p:spPr>
        <p:txBody>
          <a:bodyPr anchor="b"/>
          <a:lstStyle>
            <a:lvl1pPr marL="0" indent="0">
              <a:lnSpc>
                <a:spcPct val="90000"/>
              </a:lnSpc>
              <a:spcBef>
                <a:spcPts val="0"/>
              </a:spcBef>
              <a:buNone/>
              <a:defRPr sz="3333" b="1"/>
            </a:lvl1pPr>
            <a:lvl2pPr marL="609535" indent="0">
              <a:buNone/>
              <a:defRPr sz="2667" b="1"/>
            </a:lvl2pPr>
            <a:lvl3pPr marL="1219070" indent="0">
              <a:buNone/>
              <a:defRPr sz="2533" b="1"/>
            </a:lvl3pPr>
            <a:lvl4pPr marL="1828605" indent="0">
              <a:buNone/>
              <a:defRPr sz="2133" b="1"/>
            </a:lvl4pPr>
            <a:lvl5pPr marL="2438140" indent="0">
              <a:buNone/>
              <a:defRPr sz="2133" b="1"/>
            </a:lvl5pPr>
            <a:lvl6pPr marL="3047674" indent="0">
              <a:buNone/>
              <a:defRPr sz="2133" b="1"/>
            </a:lvl6pPr>
            <a:lvl7pPr marL="3657210" indent="0">
              <a:buNone/>
              <a:defRPr sz="2133" b="1"/>
            </a:lvl7pPr>
            <a:lvl8pPr marL="4266745" indent="0">
              <a:buNone/>
              <a:defRPr sz="2133" b="1"/>
            </a:lvl8pPr>
            <a:lvl9pPr marL="487627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89687" y="2133605"/>
            <a:ext cx="5487829" cy="2072363"/>
          </a:xfrm>
        </p:spPr>
        <p:txBody>
          <a:bodyPr/>
          <a:lstStyle>
            <a:lvl1pPr marL="395067" indent="-395067">
              <a:defRPr sz="3067"/>
            </a:lvl1pPr>
            <a:lvl2pPr marL="760156" indent="-365086">
              <a:defRPr sz="2667"/>
            </a:lvl2pPr>
            <a:lvl3pPr marL="1095258" indent="-326285">
              <a:defRPr sz="2533"/>
            </a:lvl3pPr>
            <a:lvl4pPr marL="1400380" indent="-315703">
              <a:defRPr sz="2267"/>
            </a:lvl4pPr>
            <a:lvl5pPr marL="1705499" indent="-294538">
              <a:defRPr sz="22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209868"/>
      </p:ext>
    </p:extLst>
  </p:cSld>
  <p:clrMapOvr>
    <a:masterClrMapping/>
  </p:clrMapOvr>
  <p:transition spd="slow">
    <p:push/>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3907" y="228603"/>
            <a:ext cx="11161444" cy="664797"/>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922347840"/>
      </p:ext>
    </p:extLst>
  </p:cSld>
  <p:clrMapOvr>
    <a:masterClrMapping/>
  </p:clrMapOvr>
  <p:transition spd="slow">
    <p:push/>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046614"/>
      </p:ext>
    </p:extLst>
  </p:cSld>
  <p:clrMapOvr>
    <a:masterClrMapping/>
  </p:clrMapOvr>
  <p:transition spd="slow">
    <p:push/>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471172"/>
          </a:xfrm>
        </p:spPr>
        <p:txBody>
          <a:bodyPr wrap="square">
            <a:spAutoFit/>
          </a:bodyPr>
          <a:lstStyle>
            <a:lvl1pPr marL="231769" indent="-231769">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28" indent="-171446">
              <a:buFont typeface="Wingdings" panose="05000000000000000000" pitchFamily="2" charset="2"/>
              <a:buChar char=""/>
              <a:defRPr sz="2000" b="0"/>
            </a:lvl2pPr>
            <a:lvl3pPr marL="639747" indent="-188909">
              <a:buFont typeface="Wingdings" panose="05000000000000000000" pitchFamily="2" charset="2"/>
              <a:buChar char=""/>
              <a:tabLst/>
              <a:defRPr sz="1600" b="0"/>
            </a:lvl3pPr>
            <a:lvl4pPr marL="828654" indent="-176209">
              <a:buFont typeface="Wingdings" panose="05000000000000000000" pitchFamily="2" charset="2"/>
              <a:buChar char=""/>
              <a:defRPr sz="1400" b="0"/>
            </a:lvl4pPr>
            <a:lvl5pPr marL="1023913" indent="-169858">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5" y="1437481"/>
            <a:ext cx="5212080" cy="1471172"/>
          </a:xfrm>
        </p:spPr>
        <p:txBody>
          <a:bodyPr wrap="square">
            <a:spAutoFit/>
          </a:bodyPr>
          <a:lstStyle>
            <a:lvl1pPr marL="231769" indent="-231769">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28" indent="-171446">
              <a:buFont typeface="Wingdings" panose="05000000000000000000" pitchFamily="2" charset="2"/>
              <a:buChar char=""/>
              <a:defRPr sz="2000" b="0"/>
            </a:lvl2pPr>
            <a:lvl3pPr marL="639747" indent="-188909">
              <a:buFont typeface="Wingdings" panose="05000000000000000000" pitchFamily="2" charset="2"/>
              <a:buChar char=""/>
              <a:tabLst/>
              <a:defRPr sz="1600" b="0"/>
            </a:lvl3pPr>
            <a:lvl4pPr marL="828654" indent="-176209">
              <a:buFont typeface="Wingdings" panose="05000000000000000000" pitchFamily="2" charset="2"/>
              <a:buChar char=""/>
              <a:defRPr sz="1400" b="0"/>
            </a:lvl4pPr>
            <a:lvl5pPr marL="1023913" indent="-169858">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8785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Presentation Title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E27EAF-70C7-479F-8CDD-0A656124AB32}"/>
              </a:ext>
            </a:extLst>
          </p:cNvPr>
          <p:cNvSpPr/>
          <p:nvPr userDrawn="1"/>
        </p:nvSpPr>
        <p:spPr bwMode="auto">
          <a:xfrm>
            <a:off x="5326064" y="1"/>
            <a:ext cx="6865937" cy="686593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868741"/>
            <a:ext cx="4167887" cy="664797"/>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3" y="3962401"/>
            <a:ext cx="4164583" cy="276999"/>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a:t>
            </a:r>
          </a:p>
        </p:txBody>
      </p:sp>
      <p:pic>
        <p:nvPicPr>
          <p:cNvPr id="8" name="Picture 7" descr="A screenshot of a computer&#10;&#10;Description generated with high confidence">
            <a:extLst>
              <a:ext uri="{FF2B5EF4-FFF2-40B4-BE49-F238E27FC236}">
                <a16:creationId xmlns:a16="http://schemas.microsoft.com/office/drawing/2014/main" id="{7F6B113F-63E0-4604-B908-E444BC78961C}"/>
              </a:ext>
            </a:extLst>
          </p:cNvPr>
          <p:cNvPicPr>
            <a:picLocks noChangeAspect="1"/>
          </p:cNvPicPr>
          <p:nvPr userDrawn="1"/>
        </p:nvPicPr>
        <p:blipFill>
          <a:blip r:embed="rId3"/>
          <a:stretch>
            <a:fillRect/>
          </a:stretch>
        </p:blipFill>
        <p:spPr>
          <a:xfrm>
            <a:off x="5335589" y="965103"/>
            <a:ext cx="6856412" cy="5136868"/>
          </a:xfrm>
          <a:prstGeom prst="rect">
            <a:avLst/>
          </a:prstGeom>
        </p:spPr>
      </p:pic>
    </p:spTree>
    <p:extLst>
      <p:ext uri="{BB962C8B-B14F-4D97-AF65-F5344CB8AC3E}">
        <p14:creationId xmlns:p14="http://schemas.microsoft.com/office/powerpoint/2010/main" val="401216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option">
    <p:spTree>
      <p:nvGrpSpPr>
        <p:cNvPr id="1" name=""/>
        <p:cNvGrpSpPr/>
        <p:nvPr/>
      </p:nvGrpSpPr>
      <p:grpSpPr>
        <a:xfrm>
          <a:off x="0" y="0"/>
          <a:ext cx="0" cy="0"/>
          <a:chOff x="0" y="0"/>
          <a:chExt cx="0" cy="0"/>
        </a:xfrm>
      </p:grpSpPr>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7732372" y="2492888"/>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0" name="Content Placeholder 15">
            <a:extLst>
              <a:ext uri="{FF2B5EF4-FFF2-40B4-BE49-F238E27FC236}">
                <a16:creationId xmlns:a16="http://schemas.microsoft.com/office/drawing/2014/main" id="{57D0327C-017E-3F4C-BEA4-454BB6221570}"/>
              </a:ext>
            </a:extLst>
          </p:cNvPr>
          <p:cNvSpPr>
            <a:spLocks noGrp="1"/>
          </p:cNvSpPr>
          <p:nvPr>
            <p:ph sz="quarter" idx="24" hasCustomPrompt="1"/>
          </p:nvPr>
        </p:nvSpPr>
        <p:spPr>
          <a:xfrm>
            <a:off x="5540071" y="2492888"/>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3" name="Content Placeholder 15">
            <a:extLst>
              <a:ext uri="{FF2B5EF4-FFF2-40B4-BE49-F238E27FC236}">
                <a16:creationId xmlns:a16="http://schemas.microsoft.com/office/drawing/2014/main" id="{E270A049-6F10-2A46-A5DC-10547F876703}"/>
              </a:ext>
            </a:extLst>
          </p:cNvPr>
          <p:cNvSpPr>
            <a:spLocks noGrp="1"/>
          </p:cNvSpPr>
          <p:nvPr>
            <p:ph sz="quarter" idx="26" hasCustomPrompt="1"/>
          </p:nvPr>
        </p:nvSpPr>
        <p:spPr>
          <a:xfrm>
            <a:off x="3347769" y="2492888"/>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6" name="Content Placeholder 15">
            <a:extLst>
              <a:ext uri="{FF2B5EF4-FFF2-40B4-BE49-F238E27FC236}">
                <a16:creationId xmlns:a16="http://schemas.microsoft.com/office/drawing/2014/main" id="{37F95205-9570-7441-866C-BD237D2B54A9}"/>
              </a:ext>
            </a:extLst>
          </p:cNvPr>
          <p:cNvSpPr>
            <a:spLocks noGrp="1"/>
          </p:cNvSpPr>
          <p:nvPr>
            <p:ph sz="quarter" idx="28" hasCustomPrompt="1"/>
          </p:nvPr>
        </p:nvSpPr>
        <p:spPr>
          <a:xfrm>
            <a:off x="1155467" y="2492888"/>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9" name="Content Placeholder 15">
            <a:extLst>
              <a:ext uri="{FF2B5EF4-FFF2-40B4-BE49-F238E27FC236}">
                <a16:creationId xmlns:a16="http://schemas.microsoft.com/office/drawing/2014/main" id="{DA574C86-0C5D-5646-98CC-9E3BE59F21F4}"/>
              </a:ext>
            </a:extLst>
          </p:cNvPr>
          <p:cNvSpPr>
            <a:spLocks noGrp="1"/>
          </p:cNvSpPr>
          <p:nvPr>
            <p:ph sz="quarter" idx="29" hasCustomPrompt="1"/>
          </p:nvPr>
        </p:nvSpPr>
        <p:spPr>
          <a:xfrm>
            <a:off x="9924674" y="2492888"/>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34" name="Content Placeholder 15">
            <a:extLst>
              <a:ext uri="{FF2B5EF4-FFF2-40B4-BE49-F238E27FC236}">
                <a16:creationId xmlns:a16="http://schemas.microsoft.com/office/drawing/2014/main" id="{D8ED80AB-DF9B-4C43-9453-B0AF31051A96}"/>
              </a:ext>
            </a:extLst>
          </p:cNvPr>
          <p:cNvSpPr>
            <a:spLocks noGrp="1"/>
          </p:cNvSpPr>
          <p:nvPr>
            <p:ph sz="quarter" idx="30" hasCustomPrompt="1"/>
          </p:nvPr>
        </p:nvSpPr>
        <p:spPr>
          <a:xfrm>
            <a:off x="7732372" y="4883137"/>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36" name="Content Placeholder 15">
            <a:extLst>
              <a:ext uri="{FF2B5EF4-FFF2-40B4-BE49-F238E27FC236}">
                <a16:creationId xmlns:a16="http://schemas.microsoft.com/office/drawing/2014/main" id="{5C0A50A0-8138-3E46-BC03-322B8BE02EEE}"/>
              </a:ext>
            </a:extLst>
          </p:cNvPr>
          <p:cNvSpPr>
            <a:spLocks noGrp="1"/>
          </p:cNvSpPr>
          <p:nvPr>
            <p:ph sz="quarter" idx="31" hasCustomPrompt="1"/>
          </p:nvPr>
        </p:nvSpPr>
        <p:spPr>
          <a:xfrm>
            <a:off x="5540071" y="4883137"/>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38" name="Content Placeholder 15">
            <a:extLst>
              <a:ext uri="{FF2B5EF4-FFF2-40B4-BE49-F238E27FC236}">
                <a16:creationId xmlns:a16="http://schemas.microsoft.com/office/drawing/2014/main" id="{2488B3AD-0B7B-DB45-826D-75532D6FC6AC}"/>
              </a:ext>
            </a:extLst>
          </p:cNvPr>
          <p:cNvSpPr>
            <a:spLocks noGrp="1"/>
          </p:cNvSpPr>
          <p:nvPr>
            <p:ph sz="quarter" idx="32" hasCustomPrompt="1"/>
          </p:nvPr>
        </p:nvSpPr>
        <p:spPr>
          <a:xfrm>
            <a:off x="3347769" y="4883137"/>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1" name="Content Placeholder 15">
            <a:extLst>
              <a:ext uri="{FF2B5EF4-FFF2-40B4-BE49-F238E27FC236}">
                <a16:creationId xmlns:a16="http://schemas.microsoft.com/office/drawing/2014/main" id="{7DCA5DEF-DBDE-2F4A-A826-64D43A063327}"/>
              </a:ext>
            </a:extLst>
          </p:cNvPr>
          <p:cNvSpPr>
            <a:spLocks noGrp="1"/>
          </p:cNvSpPr>
          <p:nvPr>
            <p:ph sz="quarter" idx="33" hasCustomPrompt="1"/>
          </p:nvPr>
        </p:nvSpPr>
        <p:spPr>
          <a:xfrm>
            <a:off x="1155467" y="4883137"/>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5" name="Content Placeholder 15">
            <a:extLst>
              <a:ext uri="{FF2B5EF4-FFF2-40B4-BE49-F238E27FC236}">
                <a16:creationId xmlns:a16="http://schemas.microsoft.com/office/drawing/2014/main" id="{0C928271-7198-3E4F-A6C7-18450A4BDFEE}"/>
              </a:ext>
            </a:extLst>
          </p:cNvPr>
          <p:cNvSpPr>
            <a:spLocks noGrp="1"/>
          </p:cNvSpPr>
          <p:nvPr>
            <p:ph sz="quarter" idx="34" hasCustomPrompt="1"/>
          </p:nvPr>
        </p:nvSpPr>
        <p:spPr>
          <a:xfrm>
            <a:off x="9924674" y="4883137"/>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7" name="Title Placeholder 1">
            <a:extLst>
              <a:ext uri="{FF2B5EF4-FFF2-40B4-BE49-F238E27FC236}">
                <a16:creationId xmlns:a16="http://schemas.microsoft.com/office/drawing/2014/main" id="{06D25060-3E3E-724F-943A-38C08E938F04}"/>
              </a:ext>
            </a:extLst>
          </p:cNvPr>
          <p:cNvSpPr>
            <a:spLocks noGrp="1"/>
          </p:cNvSpPr>
          <p:nvPr>
            <p:ph type="title" hasCustomPrompt="1"/>
          </p:nvPr>
        </p:nvSpPr>
        <p:spPr>
          <a:xfrm>
            <a:off x="568047" y="683497"/>
            <a:ext cx="11055906" cy="739343"/>
          </a:xfrm>
          <a:prstGeom prst="rect">
            <a:avLst/>
          </a:prstGeom>
        </p:spPr>
        <p:txBody>
          <a:bodyPr vert="horz" wrap="square" lIns="0" tIns="164592" rIns="0" bIns="0" rtlCol="0" anchor="t">
            <a:noAutofit/>
          </a:bodyPr>
          <a:lstStyle>
            <a:lvl1pPr algn="ctr">
              <a:lnSpc>
                <a:spcPct val="100000"/>
              </a:lnSpc>
              <a:defRPr sz="3137"/>
            </a:lvl1pPr>
          </a:lstStyle>
          <a:p>
            <a:r>
              <a:rPr lang="en-US"/>
              <a:t>Graphic layout: two columns graphic and text</a:t>
            </a:r>
          </a:p>
        </p:txBody>
      </p:sp>
      <p:sp>
        <p:nvSpPr>
          <p:cNvPr id="18" name="Text Placeholder 3">
            <a:extLst>
              <a:ext uri="{FF2B5EF4-FFF2-40B4-BE49-F238E27FC236}">
                <a16:creationId xmlns:a16="http://schemas.microsoft.com/office/drawing/2014/main" id="{78FAAC7E-C99D-2940-9C35-ECA73DBB2F41}"/>
              </a:ext>
            </a:extLst>
          </p:cNvPr>
          <p:cNvSpPr>
            <a:spLocks noGrp="1"/>
          </p:cNvSpPr>
          <p:nvPr>
            <p:ph type="body" sz="quarter" idx="12" hasCustomPrompt="1"/>
          </p:nvPr>
        </p:nvSpPr>
        <p:spPr>
          <a:xfrm>
            <a:off x="580637" y="135568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Tree>
    <p:extLst>
      <p:ext uri="{BB962C8B-B14F-4D97-AF65-F5344CB8AC3E}">
        <p14:creationId xmlns:p14="http://schemas.microsoft.com/office/powerpoint/2010/main" val="1474589431"/>
      </p:ext>
    </p:extLst>
  </p:cSld>
  <p:clrMapOvr>
    <a:masterClrMapping/>
  </p:clrMapOvr>
  <p:transition>
    <p:fade/>
  </p:transition>
  <p:extLst>
    <p:ext uri="{DCECCB84-F9BA-43D5-87BE-67443E8EF086}">
      <p15:sldGuideLst xmlns:p15="http://schemas.microsoft.com/office/powerpoint/2012/main">
        <p15:guide id="1" pos="2141">
          <p15:clr>
            <a:srgbClr val="FBAE40"/>
          </p15:clr>
        </p15:guide>
        <p15:guide id="3" pos="1517">
          <p15:clr>
            <a:srgbClr val="FBAE40"/>
          </p15:clr>
        </p15:guide>
        <p15:guide id="4" pos="4325">
          <p15:clr>
            <a:srgbClr val="FBAE40"/>
          </p15:clr>
        </p15:guide>
        <p15:guide id="5" pos="2933">
          <p15:clr>
            <a:srgbClr val="FBAE40"/>
          </p15:clr>
        </p15:guide>
        <p15:guide id="6" pos="3533">
          <p15:clr>
            <a:srgbClr val="FBAE40"/>
          </p15:clr>
        </p15:guide>
        <p15:guide id="7" orient="horz" pos="787">
          <p15:clr>
            <a:srgbClr val="FBAE40"/>
          </p15:clr>
        </p15:guide>
        <p15:guide id="8" orient="horz" pos="2303">
          <p15:clr>
            <a:srgbClr val="FBAE40"/>
          </p15:clr>
        </p15:guide>
        <p15:guide id="9" orient="horz" pos="1027">
          <p15:clr>
            <a:srgbClr val="FBAE40"/>
          </p15:clr>
        </p15:guide>
        <p15:guide id="10" orient="horz" pos="2587">
          <p15:clr>
            <a:srgbClr val="FBAE40"/>
          </p15:clr>
        </p15:guide>
        <p15:guide id="11" pos="4949">
          <p15:clr>
            <a:srgbClr val="FBAE40"/>
          </p15:clr>
        </p15:guide>
        <p15:guide id="12" pos="5741">
          <p15:clr>
            <a:srgbClr val="FBAE40"/>
          </p15:clr>
        </p15:guide>
        <p15:guide id="13" pos="6365">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1"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67"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162403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marL="0" indent="0">
              <a:buFont typeface="Wingdings" panose="05000000000000000000" pitchFamily="2" charset="2"/>
              <a:buNone/>
              <a:defRPr/>
            </a:lvl1pPr>
          </a:lstStyle>
          <a:p>
            <a:r>
              <a:rPr lang="en-US"/>
              <a:t>Click to edit Master title style</a:t>
            </a:r>
          </a:p>
        </p:txBody>
      </p:sp>
      <p:sp>
        <p:nvSpPr>
          <p:cNvPr id="3" name="Text Placeholder 2"/>
          <p:cNvSpPr>
            <a:spLocks noGrp="1"/>
          </p:cNvSpPr>
          <p:nvPr>
            <p:ph type="body" sz="quarter" idx="10"/>
          </p:nvPr>
        </p:nvSpPr>
        <p:spPr>
          <a:xfrm>
            <a:off x="584200" y="1435498"/>
            <a:ext cx="11018520" cy="2667397"/>
          </a:xfrm>
        </p:spPr>
        <p:txBody>
          <a:bodyPr/>
          <a:lstStyle>
            <a:lvl1pPr marL="228594" indent="-228594">
              <a:buFont typeface="Wingdings" panose="05000000000000000000" pitchFamily="2" charset="2"/>
              <a:buChar char="§"/>
              <a:defRPr/>
            </a:lvl1pPr>
            <a:lvl2pPr marL="457189" indent="-228594">
              <a:buFont typeface="Wingdings" panose="05000000000000000000" pitchFamily="2" charset="2"/>
              <a:buChar char="§"/>
              <a:defRPr/>
            </a:lvl2pPr>
            <a:lvl3pPr marL="657209" indent="-200020">
              <a:buFont typeface="Wingdings" panose="05000000000000000000" pitchFamily="2" charset="2"/>
              <a:buChar char="§"/>
              <a:defRPr/>
            </a:lvl3pPr>
            <a:lvl4pPr marL="842942" indent="-180970">
              <a:buFont typeface="Wingdings" panose="05000000000000000000" pitchFamily="2" charset="2"/>
              <a:buChar char="§"/>
              <a:defRPr/>
            </a:lvl4pPr>
            <a:lvl5pPr marL="1023913" indent="-16827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917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128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078" y="228601"/>
            <a:ext cx="11296417" cy="738600"/>
          </a:xfr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489078" y="1444752"/>
            <a:ext cx="11296417" cy="2858219"/>
          </a:xfrm>
        </p:spPr>
        <p:txBody>
          <a:bodyPr/>
          <a:lstStyle>
            <a:lvl1pPr>
              <a:lnSpc>
                <a:spcPct val="100000"/>
              </a:lnSpc>
              <a:spcBef>
                <a:spcPts val="1600"/>
              </a:spcBef>
              <a:defRPr/>
            </a:lvl1pPr>
            <a:lvl2pPr marL="1528195" indent="-524920" defTabSz="1667892">
              <a:lnSpc>
                <a:spcPct val="100000"/>
              </a:lnSpc>
              <a:spcBef>
                <a:spcPts val="400"/>
              </a:spcBef>
              <a:defRPr/>
            </a:lvl2pPr>
            <a:lvl3pPr marL="2216095" indent="-459306">
              <a:lnSpc>
                <a:spcPct val="100000"/>
              </a:lnSpc>
              <a:defRPr/>
            </a:lvl3pPr>
            <a:lvl4pPr marL="2825680" indent="-459306">
              <a:lnSpc>
                <a:spcPct val="100000"/>
              </a:lnSpc>
              <a:defRPr/>
            </a:lvl4pPr>
            <a:lvl5pPr marL="3433148" indent="-446606">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6879022"/>
      </p:ext>
    </p:extLst>
  </p:cSld>
  <p:clrMapOvr>
    <a:masterClrMapping/>
  </p:clrMapOvr>
  <p:transition spd="slow">
    <p:push/>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906" y="228603"/>
            <a:ext cx="11295781" cy="738600"/>
          </a:xfrm>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516073" y="1447805"/>
            <a:ext cx="5491005" cy="2884892"/>
          </a:xfrm>
        </p:spPr>
        <p:txBody>
          <a:bodyPr/>
          <a:lstStyle>
            <a:lvl1pPr marL="453271" indent="-453271">
              <a:lnSpc>
                <a:spcPct val="90000"/>
              </a:lnSpc>
              <a:defRPr sz="3733"/>
            </a:lvl1pPr>
            <a:lvl2pPr marL="897724" indent="-433870">
              <a:lnSpc>
                <a:spcPct val="90000"/>
              </a:lnSpc>
              <a:defRPr sz="3200"/>
            </a:lvl2pPr>
            <a:lvl3pPr marL="1271628" indent="-384486">
              <a:lnSpc>
                <a:spcPct val="90000"/>
              </a:lnSpc>
              <a:defRPr sz="2667"/>
            </a:lvl3pPr>
            <a:lvl4pPr marL="1636714" indent="-365086">
              <a:lnSpc>
                <a:spcPct val="90000"/>
              </a:lnSpc>
              <a:defRPr sz="2533"/>
            </a:lvl4pPr>
            <a:lvl5pPr marL="2021201" indent="-373904">
              <a:lnSpc>
                <a:spcPct val="90000"/>
              </a:lnSpc>
              <a:defRPr sz="2533"/>
            </a:lvl5pPr>
            <a:lvl6pPr>
              <a:defRPr sz="2533"/>
            </a:lvl6pPr>
            <a:lvl7pPr>
              <a:defRPr sz="2533"/>
            </a:lvl7pPr>
            <a:lvl8pPr>
              <a:defRPr sz="2533"/>
            </a:lvl8pPr>
            <a:lvl9pPr>
              <a:defRPr sz="25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3335" y="1447805"/>
            <a:ext cx="5494181" cy="2884892"/>
          </a:xfrm>
        </p:spPr>
        <p:txBody>
          <a:bodyPr/>
          <a:lstStyle>
            <a:lvl1pPr marL="463854" indent="-463854">
              <a:lnSpc>
                <a:spcPct val="90000"/>
              </a:lnSpc>
              <a:defRPr sz="3733"/>
            </a:lvl1pPr>
            <a:lvl2pPr marL="897724" indent="-453271">
              <a:lnSpc>
                <a:spcPct val="90000"/>
              </a:lnSpc>
              <a:defRPr sz="3200"/>
            </a:lvl2pPr>
            <a:lvl3pPr marL="1282211" indent="-403887">
              <a:lnSpc>
                <a:spcPct val="90000"/>
              </a:lnSpc>
              <a:defRPr sz="2667"/>
            </a:lvl3pPr>
            <a:lvl4pPr marL="1636714" indent="-354504">
              <a:lnSpc>
                <a:spcPct val="90000"/>
              </a:lnSpc>
              <a:defRPr sz="2533"/>
            </a:lvl4pPr>
            <a:lvl5pPr marL="2021201" indent="-365086">
              <a:lnSpc>
                <a:spcPct val="90000"/>
              </a:lnSpc>
              <a:defRPr sz="2533"/>
            </a:lvl5pPr>
            <a:lvl6pPr>
              <a:defRPr sz="2533"/>
            </a:lvl6pPr>
            <a:lvl7pPr>
              <a:defRPr sz="2533"/>
            </a:lvl7pPr>
            <a:lvl8pPr>
              <a:defRPr sz="2533"/>
            </a:lvl8pPr>
            <a:lvl9pPr>
              <a:defRPr sz="25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7732731"/>
      </p:ext>
    </p:extLst>
  </p:cSld>
  <p:clrMapOvr>
    <a:masterClrMapping/>
  </p:clrMapOvr>
  <p:transition spd="slow">
    <p:push/>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904" y="228603"/>
            <a:ext cx="11161443" cy="738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16074" y="1296142"/>
            <a:ext cx="5487829" cy="461665"/>
          </a:xfrm>
        </p:spPr>
        <p:txBody>
          <a:bodyPr anchor="b"/>
          <a:lstStyle>
            <a:lvl1pPr marL="0" indent="0">
              <a:lnSpc>
                <a:spcPct val="90000"/>
              </a:lnSpc>
              <a:spcBef>
                <a:spcPts val="0"/>
              </a:spcBef>
              <a:buNone/>
              <a:defRPr sz="3333" b="1"/>
            </a:lvl1pPr>
            <a:lvl2pPr marL="609535" indent="0">
              <a:buNone/>
              <a:defRPr sz="2667" b="1"/>
            </a:lvl2pPr>
            <a:lvl3pPr marL="1219070" indent="0">
              <a:buNone/>
              <a:defRPr sz="2533" b="1"/>
            </a:lvl3pPr>
            <a:lvl4pPr marL="1828605" indent="0">
              <a:buNone/>
              <a:defRPr sz="2133" b="1"/>
            </a:lvl4pPr>
            <a:lvl5pPr marL="2438140" indent="0">
              <a:buNone/>
              <a:defRPr sz="2133" b="1"/>
            </a:lvl5pPr>
            <a:lvl6pPr marL="3047674" indent="0">
              <a:buNone/>
              <a:defRPr sz="2133" b="1"/>
            </a:lvl6pPr>
            <a:lvl7pPr marL="3657210" indent="0">
              <a:buNone/>
              <a:defRPr sz="2133" b="1"/>
            </a:lvl7pPr>
            <a:lvl8pPr marL="4266745" indent="0">
              <a:buNone/>
              <a:defRPr sz="2133" b="1"/>
            </a:lvl8pPr>
            <a:lvl9pPr marL="4876279" indent="0">
              <a:buNone/>
              <a:defRPr sz="2133" b="1"/>
            </a:lvl9pPr>
          </a:lstStyle>
          <a:p>
            <a:pPr lvl="0"/>
            <a:r>
              <a:rPr lang="en-US"/>
              <a:t>Click to edit Master text styles</a:t>
            </a:r>
          </a:p>
        </p:txBody>
      </p:sp>
      <p:sp>
        <p:nvSpPr>
          <p:cNvPr id="4" name="Content Placeholder 3"/>
          <p:cNvSpPr>
            <a:spLocks noGrp="1"/>
          </p:cNvSpPr>
          <p:nvPr>
            <p:ph sz="half" idx="2"/>
          </p:nvPr>
        </p:nvSpPr>
        <p:spPr>
          <a:xfrm>
            <a:off x="516073" y="2133603"/>
            <a:ext cx="5486400" cy="2072363"/>
          </a:xfrm>
        </p:spPr>
        <p:txBody>
          <a:bodyPr/>
          <a:lstStyle>
            <a:lvl1pPr marL="375669" indent="-375669">
              <a:defRPr sz="3067"/>
            </a:lvl1pPr>
            <a:lvl2pPr marL="749575" indent="-354504">
              <a:defRPr sz="2667"/>
            </a:lvl2pPr>
            <a:lvl3pPr marL="1084677" indent="-324521">
              <a:defRPr sz="2533"/>
            </a:lvl3pPr>
            <a:lvl4pPr marL="1400380" indent="-305122">
              <a:defRPr sz="2267"/>
            </a:lvl4pPr>
            <a:lvl5pPr marL="1705499" indent="-275138">
              <a:defRPr sz="22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9687" y="1296142"/>
            <a:ext cx="5487829" cy="461665"/>
          </a:xfrm>
        </p:spPr>
        <p:txBody>
          <a:bodyPr anchor="b"/>
          <a:lstStyle>
            <a:lvl1pPr marL="0" indent="0">
              <a:lnSpc>
                <a:spcPct val="90000"/>
              </a:lnSpc>
              <a:spcBef>
                <a:spcPts val="0"/>
              </a:spcBef>
              <a:buNone/>
              <a:defRPr sz="3333" b="1"/>
            </a:lvl1pPr>
            <a:lvl2pPr marL="609535" indent="0">
              <a:buNone/>
              <a:defRPr sz="2667" b="1"/>
            </a:lvl2pPr>
            <a:lvl3pPr marL="1219070" indent="0">
              <a:buNone/>
              <a:defRPr sz="2533" b="1"/>
            </a:lvl3pPr>
            <a:lvl4pPr marL="1828605" indent="0">
              <a:buNone/>
              <a:defRPr sz="2133" b="1"/>
            </a:lvl4pPr>
            <a:lvl5pPr marL="2438140" indent="0">
              <a:buNone/>
              <a:defRPr sz="2133" b="1"/>
            </a:lvl5pPr>
            <a:lvl6pPr marL="3047674" indent="0">
              <a:buNone/>
              <a:defRPr sz="2133" b="1"/>
            </a:lvl6pPr>
            <a:lvl7pPr marL="3657210" indent="0">
              <a:buNone/>
              <a:defRPr sz="2133" b="1"/>
            </a:lvl7pPr>
            <a:lvl8pPr marL="4266745" indent="0">
              <a:buNone/>
              <a:defRPr sz="2133" b="1"/>
            </a:lvl8pPr>
            <a:lvl9pPr marL="487627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89687" y="2133605"/>
            <a:ext cx="5487829" cy="2072363"/>
          </a:xfrm>
        </p:spPr>
        <p:txBody>
          <a:bodyPr/>
          <a:lstStyle>
            <a:lvl1pPr marL="395067" indent="-395067">
              <a:defRPr sz="3067"/>
            </a:lvl1pPr>
            <a:lvl2pPr marL="760156" indent="-365086">
              <a:defRPr sz="2667"/>
            </a:lvl2pPr>
            <a:lvl3pPr marL="1095258" indent="-326285">
              <a:defRPr sz="2533"/>
            </a:lvl3pPr>
            <a:lvl4pPr marL="1400380" indent="-315703">
              <a:defRPr sz="2267"/>
            </a:lvl4pPr>
            <a:lvl5pPr marL="1705499" indent="-294538">
              <a:defRPr sz="22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1377824"/>
      </p:ext>
    </p:extLst>
  </p:cSld>
  <p:clrMapOvr>
    <a:masterClrMapping/>
  </p:clrMapOvr>
  <p:transition spd="slow">
    <p:push/>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3907" y="228603"/>
            <a:ext cx="11161444" cy="7386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70835904"/>
      </p:ext>
    </p:extLst>
  </p:cSld>
  <p:clrMapOvr>
    <a:masterClrMapping/>
  </p:clrMapOvr>
  <p:transition spd="slow">
    <p:push/>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442728"/>
      </p:ext>
    </p:extLst>
  </p:cSld>
  <p:clrMapOvr>
    <a:masterClrMapping/>
  </p:clrMapOvr>
  <p:transition spd="slow">
    <p:push/>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Title and Content-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341122"/>
            <a:ext cx="11582400" cy="1764585"/>
          </a:xfrm>
        </p:spPr>
        <p:txBody>
          <a:bodyPr/>
          <a:lstStyle>
            <a:lvl1pPr>
              <a:defRPr>
                <a:solidFill>
                  <a:schemeClr val="tx2"/>
                </a:solidFill>
              </a:defRPr>
            </a:lvl1pPr>
            <a:lvl2pPr>
              <a:defRPr spc="-93" baseline="0">
                <a:solidFill>
                  <a:schemeClr val="tx2"/>
                </a:solidFill>
              </a:defRPr>
            </a:lvl2pPr>
            <a:lvl3pPr>
              <a:defRPr spc="-93" baseline="0">
                <a:solidFill>
                  <a:schemeClr val="tx2"/>
                </a:solidFill>
              </a:defRPr>
            </a:lvl3pPr>
            <a:lvl4pPr>
              <a:defRPr spc="-93" baseline="0">
                <a:solidFill>
                  <a:schemeClr val="tx2"/>
                </a:solidFill>
              </a:defRPr>
            </a:lvl4pPr>
            <a:lvl5pPr>
              <a:defRPr spc="-93" baseline="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1" name="Title Placeholder 1"/>
          <p:cNvSpPr>
            <a:spLocks noGrp="1"/>
          </p:cNvSpPr>
          <p:nvPr>
            <p:ph type="title" hasCustomPrompt="1"/>
          </p:nvPr>
        </p:nvSpPr>
        <p:spPr>
          <a:xfrm>
            <a:off x="304800" y="228600"/>
            <a:ext cx="11582400" cy="975360"/>
          </a:xfrm>
          <a:prstGeom prst="rect">
            <a:avLst/>
          </a:prstGeom>
        </p:spPr>
        <p:txBody>
          <a:bodyPr vert="horz" lIns="0" tIns="45720" rIns="0" bIns="45720" rtlCol="0" anchor="ctr">
            <a:noAutofit/>
          </a:bodyPr>
          <a:lstStyle/>
          <a:p>
            <a:r>
              <a:rPr lang="en-US" dirty="0"/>
              <a:t>Click To Edit Master Title Style</a:t>
            </a:r>
          </a:p>
        </p:txBody>
      </p:sp>
      <p:sp>
        <p:nvSpPr>
          <p:cNvPr id="7" name="Slide Number Placeholder 13"/>
          <p:cNvSpPr>
            <a:spLocks noGrp="1"/>
          </p:cNvSpPr>
          <p:nvPr>
            <p:ph type="sldNum" sz="quarter" idx="4"/>
          </p:nvPr>
        </p:nvSpPr>
        <p:spPr>
          <a:xfrm>
            <a:off x="9029700" y="6492240"/>
            <a:ext cx="2844800" cy="228600"/>
          </a:xfrm>
          <a:prstGeom prst="rect">
            <a:avLst/>
          </a:prstGeom>
        </p:spPr>
        <p:txBody>
          <a:bodyPr vert="horz" lIns="0" tIns="0" rIns="0" bIns="0" rtlCol="0" anchor="b"/>
          <a:lstStyle>
            <a:lvl1pPr algn="r">
              <a:defRPr sz="1067">
                <a:solidFill>
                  <a:schemeClr val="tx1">
                    <a:tint val="75000"/>
                  </a:schemeClr>
                </a:solidFill>
              </a:defRPr>
            </a:lvl1pPr>
          </a:lstStyle>
          <a:p>
            <a:fld id="{4D559498-6F32-4518-B050-2445236CF51F}" type="slidenum">
              <a:rPr lang="en-US" smtClean="0">
                <a:solidFill>
                  <a:srgbClr val="292929">
                    <a:tint val="75000"/>
                  </a:srgbClr>
                </a:solidFill>
              </a:rPr>
              <a:pPr/>
              <a:t>‹#›</a:t>
            </a:fld>
            <a:endParaRPr lang="en-US">
              <a:solidFill>
                <a:srgbClr val="292929">
                  <a:tint val="75000"/>
                </a:srgbClr>
              </a:solidFill>
            </a:endParaRPr>
          </a:p>
        </p:txBody>
      </p:sp>
      <p:sp>
        <p:nvSpPr>
          <p:cNvPr id="8" name="Footer Placeholder 12"/>
          <p:cNvSpPr>
            <a:spLocks noGrp="1"/>
          </p:cNvSpPr>
          <p:nvPr>
            <p:ph type="ftr" sz="quarter" idx="3"/>
          </p:nvPr>
        </p:nvSpPr>
        <p:spPr>
          <a:xfrm>
            <a:off x="4165600" y="6492240"/>
            <a:ext cx="3860800" cy="228600"/>
          </a:xfrm>
          <a:prstGeom prst="rect">
            <a:avLst/>
          </a:prstGeom>
        </p:spPr>
        <p:txBody>
          <a:bodyPr vert="horz" lIns="0" tIns="0" rIns="0" bIns="0" rtlCol="0" anchor="b"/>
          <a:lstStyle>
            <a:lvl1pPr algn="ctr">
              <a:defRPr sz="1067">
                <a:solidFill>
                  <a:schemeClr val="tx1">
                    <a:tint val="75000"/>
                  </a:schemeClr>
                </a:solidFill>
              </a:defRPr>
            </a:lvl1pPr>
          </a:lstStyle>
          <a:p>
            <a:r>
              <a:rPr lang="en-US" dirty="0">
                <a:solidFill>
                  <a:srgbClr val="292929">
                    <a:tint val="75000"/>
                  </a:srgbClr>
                </a:solidFill>
              </a:rPr>
              <a:t>Microsoft Confidential</a:t>
            </a:r>
          </a:p>
        </p:txBody>
      </p:sp>
      <p:sp>
        <p:nvSpPr>
          <p:cNvPr id="9" name="Date Placeholder 3"/>
          <p:cNvSpPr>
            <a:spLocks noGrp="1"/>
          </p:cNvSpPr>
          <p:nvPr>
            <p:ph type="dt" sz="half" idx="2"/>
          </p:nvPr>
        </p:nvSpPr>
        <p:spPr>
          <a:xfrm>
            <a:off x="304800" y="6464808"/>
            <a:ext cx="2844800" cy="256032"/>
          </a:xfrm>
          <a:prstGeom prst="rect">
            <a:avLst/>
          </a:prstGeom>
        </p:spPr>
        <p:txBody>
          <a:bodyPr vert="horz" lIns="0" tIns="0" rIns="0" bIns="0" rtlCol="0" anchor="b"/>
          <a:lstStyle>
            <a:lvl1pPr algn="l">
              <a:defRPr lang="en-US" sz="1067" smtClean="0">
                <a:solidFill>
                  <a:schemeClr val="tx1">
                    <a:tint val="75000"/>
                  </a:schemeClr>
                </a:solidFill>
              </a:defRPr>
            </a:lvl1pPr>
          </a:lstStyle>
          <a:p>
            <a:fld id="{FB4469CA-BC42-4EEE-A9C1-09712B6765A2}" type="datetimeFigureOut">
              <a:rPr lang="en-US">
                <a:solidFill>
                  <a:srgbClr val="292929">
                    <a:tint val="75000"/>
                  </a:srgbClr>
                </a:solidFill>
              </a:rPr>
              <a:pPr/>
              <a:t>1/30/2020</a:t>
            </a:fld>
            <a:endParaRPr dirty="0">
              <a:solidFill>
                <a:srgbClr val="292929">
                  <a:tint val="75000"/>
                </a:srgbClr>
              </a:solidFill>
            </a:endParaRPr>
          </a:p>
        </p:txBody>
      </p:sp>
    </p:spTree>
    <p:extLst>
      <p:ext uri="{BB962C8B-B14F-4D97-AF65-F5344CB8AC3E}">
        <p14:creationId xmlns:p14="http://schemas.microsoft.com/office/powerpoint/2010/main" val="231532855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Presentation Title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E27EAF-70C7-479F-8CDD-0A656124AB32}"/>
              </a:ext>
            </a:extLst>
          </p:cNvPr>
          <p:cNvSpPr/>
          <p:nvPr userDrawn="1"/>
        </p:nvSpPr>
        <p:spPr bwMode="auto">
          <a:xfrm>
            <a:off x="5326064" y="1"/>
            <a:ext cx="6865937" cy="686593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056339"/>
            <a:ext cx="4167887" cy="1477199"/>
          </a:xfrm>
        </p:spPr>
        <p:txBody>
          <a:bodyPr anchor="b" anchorCtr="0">
            <a:spAutoFit/>
          </a:bodyPr>
          <a:lstStyle>
            <a:lvl1pPr>
              <a:defRPr/>
            </a:lvl1pPr>
          </a:lstStyle>
          <a:p>
            <a:r>
              <a:rPr lang="en-US" dirty="0"/>
              <a:t>Presentation title </a:t>
            </a:r>
          </a:p>
        </p:txBody>
      </p:sp>
      <p:sp>
        <p:nvSpPr>
          <p:cNvPr id="5" name="Text Placeholder 4"/>
          <p:cNvSpPr>
            <a:spLocks noGrp="1"/>
          </p:cNvSpPr>
          <p:nvPr>
            <p:ph type="body" sz="quarter" idx="12" hasCustomPrompt="1"/>
          </p:nvPr>
        </p:nvSpPr>
        <p:spPr>
          <a:xfrm>
            <a:off x="582043" y="3962401"/>
            <a:ext cx="4164583" cy="276999"/>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a:t>
            </a:r>
          </a:p>
        </p:txBody>
      </p:sp>
      <p:pic>
        <p:nvPicPr>
          <p:cNvPr id="8" name="Picture 7" descr="A screenshot of a computer&#10;&#10;Description generated with high confidence">
            <a:extLst>
              <a:ext uri="{FF2B5EF4-FFF2-40B4-BE49-F238E27FC236}">
                <a16:creationId xmlns:a16="http://schemas.microsoft.com/office/drawing/2014/main" id="{7F6B113F-63E0-4604-B908-E444BC78961C}"/>
              </a:ext>
            </a:extLst>
          </p:cNvPr>
          <p:cNvPicPr>
            <a:picLocks noChangeAspect="1"/>
          </p:cNvPicPr>
          <p:nvPr userDrawn="1"/>
        </p:nvPicPr>
        <p:blipFill>
          <a:blip r:embed="rId3"/>
          <a:stretch>
            <a:fillRect/>
          </a:stretch>
        </p:blipFill>
        <p:spPr>
          <a:xfrm>
            <a:off x="5335589" y="965103"/>
            <a:ext cx="6856412" cy="5136868"/>
          </a:xfrm>
          <a:prstGeom prst="rect">
            <a:avLst/>
          </a:prstGeom>
        </p:spPr>
      </p:pic>
    </p:spTree>
    <p:extLst>
      <p:ext uri="{BB962C8B-B14F-4D97-AF65-F5344CB8AC3E}">
        <p14:creationId xmlns:p14="http://schemas.microsoft.com/office/powerpoint/2010/main" val="165824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8263" y="457200"/>
            <a:ext cx="11015474" cy="661629"/>
          </a:xfrm>
        </p:spPr>
        <p:txBody>
          <a:bodyPr wrap="square">
            <a:spAutoFit/>
          </a:bodyPr>
          <a:lstStyle>
            <a:lvl1pPr>
              <a:defRPr kumimoji="0" lang="en-US" sz="3600" b="0" i="0" u="none" strike="noStrike" kern="1200" cap="none" spc="-50" normalizeH="0" baseline="0" dirty="0">
                <a:ln w="3175">
                  <a:noFill/>
                </a:ln>
                <a:solidFill>
                  <a:schemeClr val="tx1"/>
                </a:solidFill>
                <a:effectLst/>
                <a:uLnTx/>
                <a:uFillTx/>
                <a:latin typeface="Segoe UI Semibold"/>
                <a:ea typeface="+mn-ea"/>
                <a:cs typeface="Segoe UI" pitchFamily="34" charset="0"/>
              </a:defRPr>
            </a:lvl1pPr>
          </a:lstStyle>
          <a:p>
            <a:r>
              <a:rPr lang="en-US"/>
              <a:t>Title of the page</a:t>
            </a:r>
          </a:p>
        </p:txBody>
      </p:sp>
    </p:spTree>
    <p:extLst>
      <p:ext uri="{BB962C8B-B14F-4D97-AF65-F5344CB8AC3E}">
        <p14:creationId xmlns:p14="http://schemas.microsoft.com/office/powerpoint/2010/main" val="16577230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69">
          <p15:clr>
            <a:srgbClr val="FBAE40"/>
          </p15:clr>
        </p15:guide>
        <p15:guide id="2" pos="7314">
          <p15:clr>
            <a:srgbClr val="FBAE40"/>
          </p15:clr>
        </p15:guide>
        <p15:guide id="3" orient="horz" pos="4032">
          <p15:clr>
            <a:srgbClr val="FBAE40"/>
          </p15:clr>
        </p15:guide>
        <p15:guide id="4" orient="horz" pos="108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1"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67"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399590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6"/>
            <a:ext cx="11653523" cy="2367508"/>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114" indent="0">
              <a:buNone/>
              <a:defRPr/>
            </a:lvl3pPr>
            <a:lvl4pPr marL="448227" indent="0">
              <a:buNone/>
              <a:defRPr/>
            </a:lvl4pPr>
            <a:lvl5pPr marL="67234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5856872"/>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WO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411762"/>
            <a:ext cx="11653523" cy="2319183"/>
          </a:xfrm>
        </p:spPr>
        <p:txBody>
          <a:bodyPr/>
          <a:lstStyle>
            <a:lvl1pPr marL="0" indent="0">
              <a:buNone/>
              <a:defRPr lang="en-US" sz="3920" b="1" kern="1200" spc="0" baseline="0" dirty="0" smtClean="0">
                <a:gradFill>
                  <a:gsLst>
                    <a:gs pos="1250">
                      <a:schemeClr val="accent2"/>
                    </a:gs>
                    <a:gs pos="100000">
                      <a:schemeClr val="accent2"/>
                    </a:gs>
                  </a:gsLst>
                  <a:lin ang="5400000" scaled="0"/>
                </a:gradFill>
                <a:latin typeface="+mj-lt"/>
                <a:ea typeface="+mn-ea"/>
                <a:cs typeface="+mn-cs"/>
              </a:defRPr>
            </a:lvl1pPr>
            <a:lvl2pPr marL="0" indent="0">
              <a:buFontTx/>
              <a:buNone/>
              <a:defRPr sz="1960"/>
            </a:lvl2pPr>
            <a:lvl3pPr marL="331337" indent="-164891">
              <a:buFont typeface="Arial" pitchFamily="34" charset="0"/>
              <a:buChar char="•"/>
              <a:tabLst>
                <a:tab pos="331337" algn="l"/>
              </a:tabLst>
              <a:defRPr/>
            </a:lvl3pPr>
            <a:lvl4pPr marL="508671" indent="-177336">
              <a:buFont typeface="Arial" pitchFamily="34" charset="0"/>
              <a:buChar char="•"/>
              <a:defRPr/>
            </a:lvl4pPr>
            <a:lvl5pPr marL="619115" indent="-110447">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a:xfrm>
            <a:off x="269241" y="6566933"/>
            <a:ext cx="3859607" cy="364224"/>
          </a:xfrm>
          <a:prstGeom prst="rect">
            <a:avLst/>
          </a:prstGeom>
        </p:spPr>
        <p:txBody>
          <a:bodyPr/>
          <a:lstStyle/>
          <a:p>
            <a:r>
              <a:rPr lang="en-US"/>
              <a:t>Microsoft Confidential</a:t>
            </a:r>
            <a:endParaRPr lang="en-US" dirty="0"/>
          </a:p>
        </p:txBody>
      </p:sp>
      <p:sp>
        <p:nvSpPr>
          <p:cNvPr id="4" name="Slide Number Placeholder 3"/>
          <p:cNvSpPr>
            <a:spLocks noGrp="1"/>
          </p:cNvSpPr>
          <p:nvPr>
            <p:ph type="sldNum" sz="quarter" idx="12"/>
          </p:nvPr>
        </p:nvSpPr>
        <p:spPr>
          <a:xfrm>
            <a:off x="9077860" y="6564685"/>
            <a:ext cx="2844904" cy="364224"/>
          </a:xfrm>
          <a:prstGeom prst="rect">
            <a:avLst/>
          </a:prstGeom>
        </p:spPr>
        <p:txBody>
          <a:bodyPr/>
          <a:lstStyle/>
          <a:p>
            <a:fld id="{25B1B22E-D3C8-4129-8E85-2E5037E3E69B}" type="slidenum">
              <a:rPr lang="en-US" smtClean="0"/>
              <a:t>‹#›</a:t>
            </a:fld>
            <a:endParaRPr lang="en-US" dirty="0"/>
          </a:p>
        </p:txBody>
      </p:sp>
    </p:spTree>
    <p:extLst>
      <p:ext uri="{BB962C8B-B14F-4D97-AF65-F5344CB8AC3E}">
        <p14:creationId xmlns:p14="http://schemas.microsoft.com/office/powerpoint/2010/main" val="415063573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411762"/>
            <a:ext cx="11653523" cy="2367229"/>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331337" indent="-164891">
              <a:buFont typeface="Arial" pitchFamily="34" charset="0"/>
              <a:buChar char="•"/>
              <a:tabLst>
                <a:tab pos="331337" algn="l"/>
              </a:tabLst>
              <a:defRPr/>
            </a:lvl3pPr>
            <a:lvl4pPr marL="508671" indent="-177336">
              <a:buFont typeface="Arial" pitchFamily="34" charset="0"/>
              <a:buChar char="•"/>
              <a:defRPr/>
            </a:lvl4pPr>
            <a:lvl5pPr marL="619115" indent="-110447">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a:xfrm>
            <a:off x="269241" y="6566933"/>
            <a:ext cx="3859607" cy="364224"/>
          </a:xfrm>
          <a:prstGeom prst="rect">
            <a:avLst/>
          </a:prstGeom>
        </p:spPr>
        <p:txBody>
          <a:bodyPr/>
          <a:lstStyle/>
          <a:p>
            <a:r>
              <a:rPr lang="en-US"/>
              <a:t>Microsoft Confidential</a:t>
            </a:r>
            <a:endParaRPr lang="en-US" dirty="0"/>
          </a:p>
        </p:txBody>
      </p:sp>
      <p:sp>
        <p:nvSpPr>
          <p:cNvPr id="4" name="Slide Number Placeholder 3"/>
          <p:cNvSpPr>
            <a:spLocks noGrp="1"/>
          </p:cNvSpPr>
          <p:nvPr>
            <p:ph type="sldNum" sz="quarter" idx="12"/>
          </p:nvPr>
        </p:nvSpPr>
        <p:spPr>
          <a:xfrm>
            <a:off x="9077860" y="6564685"/>
            <a:ext cx="2844904" cy="364224"/>
          </a:xfrm>
          <a:prstGeom prst="rect">
            <a:avLst/>
          </a:prstGeom>
        </p:spPr>
        <p:txBody>
          <a:bodyPr/>
          <a:lstStyle/>
          <a:p>
            <a:fld id="{25B1B22E-D3C8-4129-8E85-2E5037E3E69B}" type="slidenum">
              <a:rPr lang="en-US" smtClean="0"/>
              <a:t>‹#›</a:t>
            </a:fld>
            <a:endParaRPr lang="en-US" dirty="0"/>
          </a:p>
        </p:txBody>
      </p:sp>
    </p:spTree>
    <p:extLst>
      <p:ext uri="{BB962C8B-B14F-4D97-AF65-F5344CB8AC3E}">
        <p14:creationId xmlns:p14="http://schemas.microsoft.com/office/powerpoint/2010/main" val="2184253124"/>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078" y="228601"/>
            <a:ext cx="11296417" cy="738664"/>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89078" y="1444752"/>
            <a:ext cx="11296417" cy="2841120"/>
          </a:xfrm>
        </p:spPr>
        <p:txBody>
          <a:bodyPr/>
          <a:lstStyle>
            <a:lvl1pPr>
              <a:lnSpc>
                <a:spcPct val="100000"/>
              </a:lnSpc>
              <a:spcBef>
                <a:spcPts val="1200"/>
              </a:spcBef>
              <a:defRPr/>
            </a:lvl1pPr>
            <a:lvl2pPr marL="1146146" indent="-393690" defTabSz="1250919">
              <a:lnSpc>
                <a:spcPct val="100000"/>
              </a:lnSpc>
              <a:spcBef>
                <a:spcPts val="300"/>
              </a:spcBef>
              <a:defRPr/>
            </a:lvl2pPr>
            <a:lvl3pPr marL="1662072" indent="-344479">
              <a:lnSpc>
                <a:spcPct val="100000"/>
              </a:lnSpc>
              <a:defRPr/>
            </a:lvl3pPr>
            <a:lvl4pPr marL="2119260" indent="-344479">
              <a:lnSpc>
                <a:spcPct val="100000"/>
              </a:lnSpc>
              <a:defRPr/>
            </a:lvl4pPr>
            <a:lvl5pPr marL="2574861" indent="-334954">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1759055"/>
      </p:ext>
    </p:extLst>
  </p:cSld>
  <p:clrMapOvr>
    <a:masterClrMapping/>
  </p:clrMapOvr>
  <p:transition spd="slow">
    <p:push/>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6673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92667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6673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191099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amp;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Text Placeholder 2"/>
          <p:cNvSpPr>
            <a:spLocks noGrp="1"/>
          </p:cNvSpPr>
          <p:nvPr>
            <p:ph type="body" sz="quarter" idx="10"/>
          </p:nvPr>
        </p:nvSpPr>
        <p:spPr>
          <a:xfrm>
            <a:off x="584200" y="1435498"/>
            <a:ext cx="11018520" cy="2667525"/>
          </a:xfrm>
        </p:spPr>
        <p:txBody>
          <a:bodyPr/>
          <a:lstStyle>
            <a:lvl1pPr marL="228594" indent="-228594">
              <a:buFont typeface="Wingdings" panose="05000000000000000000" pitchFamily="2" charset="2"/>
              <a:buChar char="§"/>
              <a:defRPr/>
            </a:lvl1pPr>
            <a:lvl2pPr marL="457189" indent="-228594">
              <a:buFont typeface="Wingdings" panose="05000000000000000000" pitchFamily="2" charset="2"/>
              <a:buChar char="§"/>
              <a:defRPr/>
            </a:lvl2pPr>
            <a:lvl3pPr marL="657209" indent="-200020">
              <a:buFont typeface="Wingdings" panose="05000000000000000000" pitchFamily="2" charset="2"/>
              <a:buChar char="§"/>
              <a:defRPr/>
            </a:lvl3pPr>
            <a:lvl4pPr marL="842942" indent="-180970">
              <a:buFont typeface="Wingdings" panose="05000000000000000000" pitchFamily="2" charset="2"/>
              <a:buChar char="§"/>
              <a:defRPr/>
            </a:lvl4pPr>
            <a:lvl5pPr marL="1023913" indent="-16827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952983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atin typeface="Segoe UI Light" panose="020B0502040204020203" pitchFamily="34" charset="0"/>
                <a:cs typeface="Segoe UI Light" panose="020B0502040204020203" pitchFamily="34" charset="0"/>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90"/>
            <a:ext cx="11018520" cy="17420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45"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592"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42"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71"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13439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mp;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Text Placeholder 2"/>
          <p:cNvSpPr>
            <a:spLocks noGrp="1"/>
          </p:cNvSpPr>
          <p:nvPr>
            <p:ph type="body" sz="quarter" idx="10"/>
          </p:nvPr>
        </p:nvSpPr>
        <p:spPr>
          <a:xfrm>
            <a:off x="584200" y="1435498"/>
            <a:ext cx="11018520" cy="1612749"/>
          </a:xfrm>
        </p:spPr>
        <p:txBody>
          <a:bodyPr/>
          <a:lstStyle>
            <a:lvl1pPr marL="228594" indent="-228594">
              <a:buFont typeface="Wingdings" panose="05000000000000000000" pitchFamily="2" charset="2"/>
              <a:buChar char="§"/>
              <a:defRPr/>
            </a:lvl1pPr>
            <a:lvl2pPr marL="457189" indent="-228594">
              <a:buFont typeface="Wingdings" panose="05000000000000000000" pitchFamily="2" charset="2"/>
              <a:buChar char="§"/>
              <a:defRPr/>
            </a:lvl2pPr>
            <a:lvl3pPr marL="657209" indent="-200020">
              <a:buFont typeface="Wingdings" panose="05000000000000000000" pitchFamily="2" charset="2"/>
              <a:buChar char="§"/>
              <a:defRPr/>
            </a:lvl3pPr>
            <a:lvl4pPr marL="842942" indent="-180970">
              <a:buFont typeface="Wingdings" panose="05000000000000000000" pitchFamily="2" charset="2"/>
              <a:buChar char="§"/>
              <a:defRPr/>
            </a:lvl4pPr>
            <a:lvl5pPr marL="1023913" indent="-16827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84419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582989" y="1829711"/>
            <a:ext cx="4570730" cy="1473396"/>
          </a:xfrm>
          <a:noFill/>
        </p:spPr>
        <p:txBody>
          <a:bodyPr lIns="0" tIns="0" rIns="0" bIns="0" anchor="ctr" anchorCtr="0"/>
          <a:lstStyle>
            <a:lvl1pPr>
              <a:lnSpc>
                <a:spcPct val="100000"/>
              </a:lnSpc>
              <a:spcAft>
                <a:spcPts val="1274"/>
              </a:spcAft>
              <a:defRPr sz="3137" spc="-147" baseline="0">
                <a:solidFill>
                  <a:srgbClr val="000000"/>
                </a:solidFill>
              </a:defRPr>
            </a:lvl1pPr>
          </a:lstStyle>
          <a:p>
            <a:r>
              <a:rPr lang="en-US"/>
              <a:t>Thank you</a:t>
            </a:r>
          </a:p>
        </p:txBody>
      </p:sp>
      <p:pic>
        <p:nvPicPr>
          <p:cNvPr id="6" name="Picture 5">
            <a:extLst>
              <a:ext uri="{FF2B5EF4-FFF2-40B4-BE49-F238E27FC236}">
                <a16:creationId xmlns:a16="http://schemas.microsoft.com/office/drawing/2014/main" id="{AC87012C-D4A3-5849-8C72-3EA531A81F5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8048" y="589919"/>
            <a:ext cx="1321130" cy="280339"/>
          </a:xfrm>
          <a:prstGeom prst="rect">
            <a:avLst/>
          </a:prstGeom>
        </p:spPr>
      </p:pic>
    </p:spTree>
    <p:extLst>
      <p:ext uri="{BB962C8B-B14F-4D97-AF65-F5344CB8AC3E}">
        <p14:creationId xmlns:p14="http://schemas.microsoft.com/office/powerpoint/2010/main" val="2255534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atin typeface="Segoe UI Light" panose="020B0502040204020203" pitchFamily="34" charset="0"/>
                <a:cs typeface="Segoe UI Light" panose="020B0502040204020203" pitchFamily="34" charset="0"/>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90"/>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45"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592"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42"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71"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355074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1"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67"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29930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One Column">
    <p:bg>
      <p:bgPr>
        <a:solidFill>
          <a:srgbClr val="002050"/>
        </a:solidFill>
        <a:effectLst/>
      </p:bgPr>
    </p:bg>
    <p:spTree>
      <p:nvGrpSpPr>
        <p:cNvPr id="1" name=""/>
        <p:cNvGrpSpPr/>
        <p:nvPr/>
      </p:nvGrpSpPr>
      <p:grpSpPr>
        <a:xfrm>
          <a:off x="0" y="0"/>
          <a:ext cx="0" cy="0"/>
          <a:chOff x="0" y="0"/>
          <a:chExt cx="0" cy="0"/>
        </a:xfrm>
      </p:grpSpPr>
      <p:sp>
        <p:nvSpPr>
          <p:cNvPr id="7" name="Title 1"/>
          <p:cNvSpPr>
            <a:spLocks noGrp="1" noChangeAspect="1"/>
          </p:cNvSpPr>
          <p:nvPr>
            <p:ph type="title"/>
          </p:nvPr>
        </p:nvSpPr>
        <p:spPr>
          <a:xfrm>
            <a:off x="304800" y="351321"/>
            <a:ext cx="11582400" cy="902811"/>
          </a:xfrm>
          <a:prstGeom prst="rect">
            <a:avLst/>
          </a:prstGeom>
        </p:spPr>
        <p:txBody>
          <a:bodyPr lIns="0" tIns="0" rIns="0" bIns="0" anchor="ctr"/>
          <a:lstStyle>
            <a:lvl1pPr algn="l">
              <a:defRPr sz="5867">
                <a:solidFill>
                  <a:srgbClr val="FFFFFF"/>
                </a:solidFill>
                <a:latin typeface="Segoe UI Light"/>
                <a:cs typeface="Segoe UI Light"/>
              </a:defRPr>
            </a:lvl1pPr>
          </a:lstStyle>
          <a:p>
            <a:r>
              <a:rPr lang="en-US"/>
              <a:t>Click to edit Master title style</a:t>
            </a:r>
            <a:endParaRPr lang="en-US" dirty="0"/>
          </a:p>
        </p:txBody>
      </p:sp>
      <p:sp>
        <p:nvSpPr>
          <p:cNvPr id="8" name="Content Placeholder 2"/>
          <p:cNvSpPr>
            <a:spLocks noGrp="1"/>
          </p:cNvSpPr>
          <p:nvPr>
            <p:ph idx="1" hasCustomPrompt="1"/>
          </p:nvPr>
        </p:nvSpPr>
        <p:spPr>
          <a:xfrm>
            <a:off x="304800" y="1304262"/>
            <a:ext cx="11582400" cy="1980029"/>
          </a:xfrm>
          <a:prstGeom prst="rect">
            <a:avLst/>
          </a:prstGeom>
        </p:spPr>
        <p:txBody>
          <a:bodyPr lIns="0" tIns="0" rIns="0" bIns="0"/>
          <a:lstStyle>
            <a:lvl1pPr marL="243829" indent="-243829">
              <a:lnSpc>
                <a:spcPct val="100000"/>
              </a:lnSpc>
              <a:spcBef>
                <a:spcPts val="667"/>
              </a:spcBef>
              <a:buFont typeface="Arial" charset="0"/>
              <a:buChar char="•"/>
              <a:defRPr sz="3200" baseline="0">
                <a:solidFill>
                  <a:schemeClr val="bg1"/>
                </a:solidFill>
                <a:latin typeface="Segoe UI Light"/>
                <a:cs typeface="Segoe UI Light"/>
              </a:defRPr>
            </a:lvl1pPr>
            <a:lvl2pPr marL="609570" indent="-243829">
              <a:lnSpc>
                <a:spcPct val="100000"/>
              </a:lnSpc>
              <a:spcBef>
                <a:spcPts val="667"/>
              </a:spcBef>
              <a:buFont typeface="Arial" panose="020B0604020202020204" pitchFamily="34" charset="0"/>
              <a:buChar char="•"/>
              <a:defRPr sz="2933">
                <a:solidFill>
                  <a:schemeClr val="bg1"/>
                </a:solidFill>
                <a:latin typeface="Segoe UI Light"/>
                <a:cs typeface="Segoe UI Light"/>
              </a:defRPr>
            </a:lvl2pPr>
            <a:lvl3pPr marL="914354" indent="-243829">
              <a:lnSpc>
                <a:spcPct val="100000"/>
              </a:lnSpc>
              <a:spcBef>
                <a:spcPts val="667"/>
              </a:spcBef>
              <a:buFont typeface="Arial"/>
              <a:buChar char="•"/>
              <a:defRPr sz="2667">
                <a:solidFill>
                  <a:schemeClr val="bg1"/>
                </a:solidFill>
                <a:latin typeface="Segoe UI Light"/>
                <a:cs typeface="Segoe UI Light"/>
              </a:defRPr>
            </a:lvl3pPr>
            <a:lvl4pPr marL="1219140" marR="0" indent="-243829" algn="l" defTabSz="1219140" rtl="0" eaLnBrk="1" fontAlgn="auto" latinLnBrk="0" hangingPunct="1">
              <a:lnSpc>
                <a:spcPct val="100000"/>
              </a:lnSpc>
              <a:spcBef>
                <a:spcPts val="667"/>
              </a:spcBef>
              <a:spcAft>
                <a:spcPts val="0"/>
              </a:spcAft>
              <a:buClrTx/>
              <a:buSzTx/>
              <a:buFont typeface="Arial"/>
              <a:buChar char="•"/>
              <a:tabLst/>
              <a:defRPr sz="2400" baseline="0">
                <a:solidFill>
                  <a:schemeClr val="bg1"/>
                </a:solidFill>
                <a:latin typeface="Segoe UI Light"/>
                <a:cs typeface="Segoe UI Light"/>
              </a:defRPr>
            </a:lvl4pPr>
            <a:lvl5pPr marL="2072536" indent="243829">
              <a:spcBef>
                <a:spcPts val="1333"/>
              </a:spcBef>
              <a:buFont typeface="Arial"/>
              <a:buChar char="•"/>
              <a:tabLst>
                <a:tab pos="2135611" algn="l"/>
              </a:tabLst>
              <a:defRPr sz="2667" baseline="0">
                <a:solidFill>
                  <a:schemeClr val="bg1"/>
                </a:solidFill>
                <a:latin typeface="Segoe UI Light"/>
                <a:cs typeface="Segoe UI Light"/>
              </a:defRPr>
            </a:lvl5pPr>
          </a:lstStyle>
          <a:p>
            <a:pPr lvl="0"/>
            <a:r>
              <a:rPr lang="en-US" dirty="0"/>
              <a:t>Bullet first level</a:t>
            </a:r>
          </a:p>
          <a:p>
            <a:pPr lvl="1"/>
            <a:r>
              <a:rPr lang="en-US" dirty="0"/>
              <a:t>Bullet second level</a:t>
            </a:r>
          </a:p>
          <a:p>
            <a:pPr lvl="2"/>
            <a:r>
              <a:rPr lang="en-US" dirty="0"/>
              <a:t>Bullet third level</a:t>
            </a:r>
          </a:p>
          <a:p>
            <a:pPr lvl="3"/>
            <a:r>
              <a:rPr lang="en-US" dirty="0"/>
              <a:t>Bullet fourth level</a:t>
            </a:r>
          </a:p>
        </p:txBody>
      </p:sp>
      <p:sp>
        <p:nvSpPr>
          <p:cNvPr id="4" name="TextBox 3"/>
          <p:cNvSpPr txBox="1"/>
          <p:nvPr userDrawn="1"/>
        </p:nvSpPr>
        <p:spPr>
          <a:xfrm>
            <a:off x="297677" y="6379836"/>
            <a:ext cx="1395659" cy="164212"/>
          </a:xfrm>
          <a:prstGeom prst="rect">
            <a:avLst/>
          </a:prstGeom>
          <a:noFill/>
        </p:spPr>
        <p:txBody>
          <a:bodyPr wrap="square" lIns="0" tIns="0" rIns="0" bIns="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Segoe UI"/>
                <a:ea typeface="+mn-ea"/>
                <a:cs typeface="Segoe UI"/>
              </a:rPr>
              <a:t>Microsoft Confidential</a:t>
            </a:r>
          </a:p>
        </p:txBody>
      </p:sp>
    </p:spTree>
    <p:extLst>
      <p:ext uri="{BB962C8B-B14F-4D97-AF65-F5344CB8AC3E}">
        <p14:creationId xmlns:p14="http://schemas.microsoft.com/office/powerpoint/2010/main" val="21756632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75055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411762"/>
            <a:ext cx="11653523" cy="1605376"/>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331337" indent="-164891">
              <a:buFont typeface="Arial" pitchFamily="34" charset="0"/>
              <a:buChar char="•"/>
              <a:tabLst>
                <a:tab pos="331337" algn="l"/>
              </a:tabLst>
              <a:defRPr/>
            </a:lvl3pPr>
            <a:lvl4pPr marL="508671" indent="-177336">
              <a:buFont typeface="Arial" pitchFamily="34" charset="0"/>
              <a:buChar char="•"/>
              <a:defRPr/>
            </a:lvl4pPr>
            <a:lvl5pPr marL="619115" indent="-110447">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a:xfrm>
            <a:off x="269241" y="6566933"/>
            <a:ext cx="3859607" cy="364224"/>
          </a:xfrm>
          <a:prstGeom prst="rect">
            <a:avLst/>
          </a:prstGeom>
        </p:spPr>
        <p:txBody>
          <a:bodyPr/>
          <a:lstStyle/>
          <a:p>
            <a:r>
              <a:rPr lang="en-US"/>
              <a:t>Microsoft Confidential</a:t>
            </a:r>
            <a:endParaRPr lang="en-US" dirty="0"/>
          </a:p>
        </p:txBody>
      </p:sp>
      <p:sp>
        <p:nvSpPr>
          <p:cNvPr id="4" name="Slide Number Placeholder 3"/>
          <p:cNvSpPr>
            <a:spLocks noGrp="1"/>
          </p:cNvSpPr>
          <p:nvPr>
            <p:ph type="sldNum" sz="quarter" idx="12"/>
          </p:nvPr>
        </p:nvSpPr>
        <p:spPr>
          <a:xfrm>
            <a:off x="9077860" y="6564685"/>
            <a:ext cx="2844904" cy="364224"/>
          </a:xfrm>
          <a:prstGeom prst="rect">
            <a:avLst/>
          </a:prstGeom>
        </p:spPr>
        <p:txBody>
          <a:bodyPr/>
          <a:lstStyle/>
          <a:p>
            <a:fld id="{25B1B22E-D3C8-4129-8E85-2E5037E3E69B}" type="slidenum">
              <a:rPr lang="en-US" smtClean="0"/>
              <a:t>‹#›</a:t>
            </a:fld>
            <a:endParaRPr lang="en-US" dirty="0"/>
          </a:p>
        </p:txBody>
      </p:sp>
    </p:spTree>
    <p:extLst>
      <p:ext uri="{BB962C8B-B14F-4D97-AF65-F5344CB8AC3E}">
        <p14:creationId xmlns:p14="http://schemas.microsoft.com/office/powerpoint/2010/main" val="486755409"/>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3907" y="228603"/>
            <a:ext cx="11161444" cy="820674"/>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860665334"/>
      </p:ext>
    </p:extLst>
  </p:cSld>
  <p:clrMapOvr>
    <a:masterClrMapping/>
  </p:clrMapOvr>
  <p:transition spd="slow">
    <p:push/>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078" y="228601"/>
            <a:ext cx="11296417" cy="812531"/>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89078" y="1444752"/>
            <a:ext cx="11296417" cy="2858219"/>
          </a:xfrm>
        </p:spPr>
        <p:txBody>
          <a:bodyPr/>
          <a:lstStyle>
            <a:lvl1pPr>
              <a:lnSpc>
                <a:spcPct val="100000"/>
              </a:lnSpc>
              <a:spcBef>
                <a:spcPts val="1600"/>
              </a:spcBef>
              <a:defRPr/>
            </a:lvl1pPr>
            <a:lvl2pPr marL="1528195" indent="-524920" defTabSz="1667892">
              <a:lnSpc>
                <a:spcPct val="100000"/>
              </a:lnSpc>
              <a:spcBef>
                <a:spcPts val="400"/>
              </a:spcBef>
              <a:defRPr/>
            </a:lvl2pPr>
            <a:lvl3pPr marL="2216095" indent="-459306">
              <a:lnSpc>
                <a:spcPct val="100000"/>
              </a:lnSpc>
              <a:defRPr/>
            </a:lvl3pPr>
            <a:lvl4pPr marL="2825680" indent="-459306">
              <a:lnSpc>
                <a:spcPct val="100000"/>
              </a:lnSpc>
              <a:defRPr/>
            </a:lvl4pPr>
            <a:lvl5pPr marL="3433148" indent="-446606">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0777556"/>
      </p:ext>
    </p:extLst>
  </p:cSld>
  <p:clrMapOvr>
    <a:masterClrMapping/>
  </p:clrMapOvr>
  <p:transition spd="slow">
    <p:push/>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079" y="228601"/>
            <a:ext cx="11296417" cy="812531"/>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489079" y="1447802"/>
            <a:ext cx="11296416" cy="2667397"/>
          </a:xfrm>
        </p:spPr>
        <p:txBody>
          <a:bodyPr/>
          <a:lstStyle>
            <a:lvl1pPr marL="0" indent="0">
              <a:spcBef>
                <a:spcPts val="1600"/>
              </a:spcBef>
              <a:buNone/>
              <a:defRPr baseline="0">
                <a:solidFill>
                  <a:srgbClr val="00AEEF"/>
                </a:solidFill>
              </a:defRPr>
            </a:lvl1pPr>
            <a:lvl2pPr marL="922844" indent="-524920" defTabSz="1367332">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31365"/>
      </p:ext>
    </p:extLst>
  </p:cSld>
  <p:clrMapOvr>
    <a:masterClrMapping/>
  </p:clrMapOvr>
  <p:transition spd="slow">
    <p:push/>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3907" y="228603"/>
            <a:ext cx="11161444" cy="812531"/>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802015670"/>
      </p:ext>
    </p:extLst>
  </p:cSld>
  <p:clrMapOvr>
    <a:masterClrMapping/>
  </p:clrMapOvr>
  <p:transition spd="slow">
    <p:push/>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cSld name="Title and Content-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341122"/>
            <a:ext cx="11582400" cy="1764585"/>
          </a:xfrm>
        </p:spPr>
        <p:txBody>
          <a:bodyPr/>
          <a:lstStyle>
            <a:lvl1pPr>
              <a:defRPr>
                <a:solidFill>
                  <a:schemeClr val="tx2"/>
                </a:solidFill>
              </a:defRPr>
            </a:lvl1pPr>
            <a:lvl2pPr>
              <a:defRPr spc="-93" baseline="0">
                <a:solidFill>
                  <a:schemeClr val="tx2"/>
                </a:solidFill>
              </a:defRPr>
            </a:lvl2pPr>
            <a:lvl3pPr>
              <a:defRPr spc="-93" baseline="0">
                <a:solidFill>
                  <a:schemeClr val="tx2"/>
                </a:solidFill>
              </a:defRPr>
            </a:lvl3pPr>
            <a:lvl4pPr>
              <a:defRPr spc="-93" baseline="0">
                <a:solidFill>
                  <a:schemeClr val="tx2"/>
                </a:solidFill>
              </a:defRPr>
            </a:lvl4pPr>
            <a:lvl5pPr>
              <a:defRPr spc="-93" baseline="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1" name="Title Placeholder 1"/>
          <p:cNvSpPr>
            <a:spLocks noGrp="1"/>
          </p:cNvSpPr>
          <p:nvPr>
            <p:ph type="title" hasCustomPrompt="1"/>
          </p:nvPr>
        </p:nvSpPr>
        <p:spPr>
          <a:xfrm>
            <a:off x="304800" y="228600"/>
            <a:ext cx="11582400" cy="975360"/>
          </a:xfrm>
          <a:prstGeom prst="rect">
            <a:avLst/>
          </a:prstGeom>
        </p:spPr>
        <p:txBody>
          <a:bodyPr vert="horz" lIns="0" tIns="45720" rIns="0" bIns="45720" rtlCol="0" anchor="ctr">
            <a:noAutofit/>
          </a:bodyPr>
          <a:lstStyle/>
          <a:p>
            <a:r>
              <a:rPr lang="en-US" dirty="0"/>
              <a:t>Click To Edit Master Title Style</a:t>
            </a:r>
          </a:p>
        </p:txBody>
      </p:sp>
      <p:sp>
        <p:nvSpPr>
          <p:cNvPr id="7" name="Slide Number Placeholder 13"/>
          <p:cNvSpPr>
            <a:spLocks noGrp="1"/>
          </p:cNvSpPr>
          <p:nvPr>
            <p:ph type="sldNum" sz="quarter" idx="4"/>
          </p:nvPr>
        </p:nvSpPr>
        <p:spPr>
          <a:xfrm>
            <a:off x="9029700" y="6492240"/>
            <a:ext cx="2844800" cy="228600"/>
          </a:xfrm>
          <a:prstGeom prst="rect">
            <a:avLst/>
          </a:prstGeom>
        </p:spPr>
        <p:txBody>
          <a:bodyPr vert="horz" lIns="0" tIns="0" rIns="0" bIns="0" rtlCol="0" anchor="b"/>
          <a:lstStyle>
            <a:lvl1pPr algn="r">
              <a:defRPr sz="1067">
                <a:solidFill>
                  <a:schemeClr val="tx1">
                    <a:tint val="75000"/>
                  </a:schemeClr>
                </a:solidFill>
              </a:defRPr>
            </a:lvl1pPr>
          </a:lstStyle>
          <a:p>
            <a:fld id="{4D559498-6F32-4518-B050-2445236CF51F}" type="slidenum">
              <a:rPr lang="en-US" smtClean="0">
                <a:solidFill>
                  <a:srgbClr val="292929">
                    <a:tint val="75000"/>
                  </a:srgbClr>
                </a:solidFill>
              </a:rPr>
              <a:pPr/>
              <a:t>‹#›</a:t>
            </a:fld>
            <a:endParaRPr lang="en-US">
              <a:solidFill>
                <a:srgbClr val="292929">
                  <a:tint val="75000"/>
                </a:srgbClr>
              </a:solidFill>
            </a:endParaRPr>
          </a:p>
        </p:txBody>
      </p:sp>
      <p:sp>
        <p:nvSpPr>
          <p:cNvPr id="8" name="Footer Placeholder 12"/>
          <p:cNvSpPr>
            <a:spLocks noGrp="1"/>
          </p:cNvSpPr>
          <p:nvPr>
            <p:ph type="ftr" sz="quarter" idx="3"/>
          </p:nvPr>
        </p:nvSpPr>
        <p:spPr>
          <a:xfrm>
            <a:off x="4165600" y="6492240"/>
            <a:ext cx="3860800" cy="228600"/>
          </a:xfrm>
          <a:prstGeom prst="rect">
            <a:avLst/>
          </a:prstGeom>
        </p:spPr>
        <p:txBody>
          <a:bodyPr vert="horz" lIns="0" tIns="0" rIns="0" bIns="0" rtlCol="0" anchor="b"/>
          <a:lstStyle>
            <a:lvl1pPr algn="ctr">
              <a:defRPr sz="1067">
                <a:solidFill>
                  <a:schemeClr val="tx1">
                    <a:tint val="75000"/>
                  </a:schemeClr>
                </a:solidFill>
              </a:defRPr>
            </a:lvl1pPr>
          </a:lstStyle>
          <a:p>
            <a:r>
              <a:rPr lang="en-US" dirty="0">
                <a:solidFill>
                  <a:srgbClr val="292929">
                    <a:tint val="75000"/>
                  </a:srgbClr>
                </a:solidFill>
              </a:rPr>
              <a:t>Microsoft Confidential</a:t>
            </a:r>
          </a:p>
        </p:txBody>
      </p:sp>
      <p:sp>
        <p:nvSpPr>
          <p:cNvPr id="9" name="Date Placeholder 3"/>
          <p:cNvSpPr>
            <a:spLocks noGrp="1"/>
          </p:cNvSpPr>
          <p:nvPr>
            <p:ph type="dt" sz="half" idx="2"/>
          </p:nvPr>
        </p:nvSpPr>
        <p:spPr>
          <a:xfrm>
            <a:off x="304800" y="6464808"/>
            <a:ext cx="2844800" cy="256032"/>
          </a:xfrm>
          <a:prstGeom prst="rect">
            <a:avLst/>
          </a:prstGeom>
        </p:spPr>
        <p:txBody>
          <a:bodyPr vert="horz" lIns="0" tIns="0" rIns="0" bIns="0" rtlCol="0" anchor="b"/>
          <a:lstStyle>
            <a:lvl1pPr algn="l">
              <a:defRPr lang="en-US" sz="1067" smtClean="0">
                <a:solidFill>
                  <a:schemeClr val="tx1">
                    <a:tint val="75000"/>
                  </a:schemeClr>
                </a:solidFill>
              </a:defRPr>
            </a:lvl1pPr>
          </a:lstStyle>
          <a:p>
            <a:fld id="{24DA3E0E-BB1A-4E4B-A0B9-657022F8C963}" type="datetime1">
              <a:rPr lang="en-US" smtClean="0">
                <a:solidFill>
                  <a:srgbClr val="292929">
                    <a:tint val="75000"/>
                  </a:srgbClr>
                </a:solidFill>
              </a:rPr>
              <a:t>1/30/2020</a:t>
            </a:fld>
            <a:endParaRPr dirty="0">
              <a:solidFill>
                <a:srgbClr val="292929">
                  <a:tint val="75000"/>
                </a:srgbClr>
              </a:solidFill>
            </a:endParaRPr>
          </a:p>
        </p:txBody>
      </p:sp>
    </p:spTree>
    <p:extLst>
      <p:ext uri="{BB962C8B-B14F-4D97-AF65-F5344CB8AC3E}">
        <p14:creationId xmlns:p14="http://schemas.microsoft.com/office/powerpoint/2010/main" val="2737614549"/>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2F8B69E-34D5-9041-B011-3B3E232C8747}"/>
              </a:ext>
            </a:extLst>
          </p:cNvPr>
          <p:cNvSpPr>
            <a:spLocks noGrp="1"/>
          </p:cNvSpPr>
          <p:nvPr>
            <p:ph type="title" hasCustomPrompt="1"/>
          </p:nvPr>
        </p:nvSpPr>
        <p:spPr>
          <a:xfrm>
            <a:off x="568048" y="1829711"/>
            <a:ext cx="4482124" cy="1473396"/>
          </a:xfrm>
          <a:noFill/>
        </p:spPr>
        <p:txBody>
          <a:bodyPr lIns="0" tIns="0" rIns="0" bIns="0" anchor="ctr" anchorCtr="0"/>
          <a:lstStyle>
            <a:lvl1pPr>
              <a:lnSpc>
                <a:spcPct val="100000"/>
              </a:lnSpc>
              <a:spcAft>
                <a:spcPts val="1274"/>
              </a:spcAft>
              <a:defRPr sz="3137" spc="-147" baseline="0">
                <a:solidFill>
                  <a:schemeClr val="bg1"/>
                </a:solidFill>
              </a:defRPr>
            </a:lvl1pPr>
          </a:lstStyle>
          <a:p>
            <a:r>
              <a:rPr lang="en-US"/>
              <a:t>Thank you</a:t>
            </a:r>
          </a:p>
        </p:txBody>
      </p:sp>
      <p:pic>
        <p:nvPicPr>
          <p:cNvPr id="7" name="Picture 6">
            <a:extLst>
              <a:ext uri="{FF2B5EF4-FFF2-40B4-BE49-F238E27FC236}">
                <a16:creationId xmlns:a16="http://schemas.microsoft.com/office/drawing/2014/main" id="{C96D219C-ECD2-DC41-95D0-FC842A35FB7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8048" y="589919"/>
            <a:ext cx="1314756" cy="280339"/>
          </a:xfrm>
          <a:prstGeom prst="rect">
            <a:avLst/>
          </a:prstGeom>
        </p:spPr>
      </p:pic>
    </p:spTree>
    <p:extLst>
      <p:ext uri="{BB962C8B-B14F-4D97-AF65-F5344CB8AC3E}">
        <p14:creationId xmlns:p14="http://schemas.microsoft.com/office/powerpoint/2010/main" val="4255113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7"/>
            <a:ext cx="11655840" cy="1852644"/>
          </a:xfrm>
        </p:spPr>
        <p:txBody>
          <a:bodyPr/>
          <a:lstStyle>
            <a:lvl1pPr marL="0" indent="0">
              <a:buNone/>
              <a:defRPr/>
            </a:lvl1pPr>
            <a:lvl2pPr marL="28014" indent="0">
              <a:buNone/>
              <a:defRPr sz="1961"/>
            </a:lvl2pPr>
            <a:lvl3pPr marL="219445" indent="0">
              <a:buNone/>
              <a:defRPr sz="1961"/>
            </a:lvl3pPr>
            <a:lvl4pPr marL="466904" indent="0">
              <a:buNone/>
              <a:defRPr sz="1765"/>
            </a:lvl4pPr>
            <a:lvl5pPr marL="725258"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4696260"/>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6"/>
            <a:ext cx="5378548" cy="2644827"/>
          </a:xfrm>
        </p:spPr>
        <p:txBody>
          <a:bodyPr wrap="square">
            <a:spAutoFit/>
          </a:bodyPr>
          <a:lstStyle>
            <a:lvl1pPr marL="287331" indent="-287331">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53" indent="-233189">
              <a:defRPr sz="2400"/>
            </a:lvl2pPr>
            <a:lvl3pPr marL="699568" indent="-168414">
              <a:tabLst/>
              <a:defRPr sz="2000"/>
            </a:lvl3pPr>
            <a:lvl4pPr marL="880937" indent="-181370">
              <a:defRPr/>
            </a:lvl4pPr>
            <a:lvl5pPr marL="1049351" indent="-168414">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644827"/>
          </a:xfrm>
        </p:spPr>
        <p:txBody>
          <a:bodyPr wrap="square">
            <a:spAutoFit/>
          </a:bodyPr>
          <a:lstStyle>
            <a:lvl1pPr marL="287331" indent="-287331">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53" indent="-233189">
              <a:defRPr sz="2400"/>
            </a:lvl2pPr>
            <a:lvl3pPr marL="699568" indent="-168414">
              <a:tabLst/>
              <a:defRPr sz="2000"/>
            </a:lvl3pPr>
            <a:lvl4pPr marL="880937" indent="-181370">
              <a:defRPr/>
            </a:lvl4pPr>
            <a:lvl5pPr marL="1049351" indent="-168414">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64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Presentation Title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E27EAF-70C7-479F-8CDD-0A656124AB32}"/>
              </a:ext>
            </a:extLst>
          </p:cNvPr>
          <p:cNvSpPr/>
          <p:nvPr userDrawn="1"/>
        </p:nvSpPr>
        <p:spPr bwMode="auto">
          <a:xfrm>
            <a:off x="5326064" y="1"/>
            <a:ext cx="6865937" cy="686593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1908478"/>
            <a:ext cx="4167887" cy="1625060"/>
          </a:xfrm>
        </p:spPr>
        <p:txBody>
          <a:bodyPr anchor="b" anchorCtr="0">
            <a:spAutoFit/>
          </a:bodyPr>
          <a:lstStyle>
            <a:lvl1pPr>
              <a:defRPr/>
            </a:lvl1pPr>
          </a:lstStyle>
          <a:p>
            <a:r>
              <a:rPr lang="en-US" dirty="0"/>
              <a:t>Presentation title </a:t>
            </a:r>
          </a:p>
        </p:txBody>
      </p:sp>
      <p:sp>
        <p:nvSpPr>
          <p:cNvPr id="5" name="Text Placeholder 4"/>
          <p:cNvSpPr>
            <a:spLocks noGrp="1"/>
          </p:cNvSpPr>
          <p:nvPr>
            <p:ph type="body" sz="quarter" idx="12" hasCustomPrompt="1"/>
          </p:nvPr>
        </p:nvSpPr>
        <p:spPr>
          <a:xfrm>
            <a:off x="582043" y="3962401"/>
            <a:ext cx="4164583" cy="276999"/>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a:t>
            </a:r>
          </a:p>
        </p:txBody>
      </p:sp>
      <p:pic>
        <p:nvPicPr>
          <p:cNvPr id="8" name="Picture 7" descr="A screenshot of a computer&#10;&#10;Description generated with high confidence">
            <a:extLst>
              <a:ext uri="{FF2B5EF4-FFF2-40B4-BE49-F238E27FC236}">
                <a16:creationId xmlns:a16="http://schemas.microsoft.com/office/drawing/2014/main" id="{7F6B113F-63E0-4604-B908-E444BC78961C}"/>
              </a:ext>
            </a:extLst>
          </p:cNvPr>
          <p:cNvPicPr>
            <a:picLocks noChangeAspect="1"/>
          </p:cNvPicPr>
          <p:nvPr userDrawn="1"/>
        </p:nvPicPr>
        <p:blipFill>
          <a:blip r:embed="rId3"/>
          <a:stretch>
            <a:fillRect/>
          </a:stretch>
        </p:blipFill>
        <p:spPr>
          <a:xfrm>
            <a:off x="5335589" y="965103"/>
            <a:ext cx="6856412" cy="5136868"/>
          </a:xfrm>
          <a:prstGeom prst="rect">
            <a:avLst/>
          </a:prstGeom>
        </p:spPr>
      </p:pic>
    </p:spTree>
    <p:extLst>
      <p:ext uri="{BB962C8B-B14F-4D97-AF65-F5344CB8AC3E}">
        <p14:creationId xmlns:p14="http://schemas.microsoft.com/office/powerpoint/2010/main" val="8144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1"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67"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471268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pic>
        <p:nvPicPr>
          <p:cNvPr id="6" name="Picture 5">
            <a:extLst>
              <a:ext uri="{FF2B5EF4-FFF2-40B4-BE49-F238E27FC236}">
                <a16:creationId xmlns:a16="http://schemas.microsoft.com/office/drawing/2014/main" id="{869F059F-BD0F-4211-86F6-E960C3EC183D}"/>
              </a:ext>
            </a:extLst>
          </p:cNvPr>
          <p:cNvPicPr>
            <a:picLocks noChangeAspect="1"/>
          </p:cNvPicPr>
          <p:nvPr userDrawn="1"/>
        </p:nvPicPr>
        <p:blipFill>
          <a:blip r:embed="rId2"/>
          <a:stretch>
            <a:fillRect/>
          </a:stretch>
        </p:blipFill>
        <p:spPr>
          <a:xfrm>
            <a:off x="9344025" y="3898484"/>
            <a:ext cx="2265363" cy="2370555"/>
          </a:xfrm>
          <a:prstGeom prst="rect">
            <a:avLst/>
          </a:prstGeom>
        </p:spPr>
      </p:pic>
    </p:spTree>
    <p:extLst>
      <p:ext uri="{BB962C8B-B14F-4D97-AF65-F5344CB8AC3E}">
        <p14:creationId xmlns:p14="http://schemas.microsoft.com/office/powerpoint/2010/main" val="715376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6673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0296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6673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80686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marL="571486" indent="-571486">
              <a:buFont typeface="Wingdings" panose="05000000000000000000" pitchFamily="2" charset="2"/>
              <a:buChar char="§"/>
              <a:defRPr/>
            </a:lvl1pPr>
          </a:lstStyle>
          <a:p>
            <a:r>
              <a:rPr lang="en-US"/>
              <a:t>Click to edit Master title style</a:t>
            </a:r>
          </a:p>
        </p:txBody>
      </p:sp>
      <p:sp>
        <p:nvSpPr>
          <p:cNvPr id="3" name="Text Placeholder 2"/>
          <p:cNvSpPr>
            <a:spLocks noGrp="1"/>
          </p:cNvSpPr>
          <p:nvPr>
            <p:ph type="body" sz="quarter" idx="10"/>
          </p:nvPr>
        </p:nvSpPr>
        <p:spPr>
          <a:xfrm>
            <a:off x="584200" y="1435498"/>
            <a:ext cx="11018520" cy="2667397"/>
          </a:xfrm>
        </p:spPr>
        <p:txBody>
          <a:bodyPr/>
          <a:lstStyle>
            <a:lvl1pPr marL="228594" indent="-228594">
              <a:buFont typeface="Wingdings" panose="05000000000000000000" pitchFamily="2" charset="2"/>
              <a:buChar char="§"/>
              <a:defRPr/>
            </a:lvl1pPr>
            <a:lvl2pPr marL="457189" indent="-228594">
              <a:buFont typeface="Wingdings" panose="05000000000000000000" pitchFamily="2" charset="2"/>
              <a:buChar char="§"/>
              <a:defRPr/>
            </a:lvl2pPr>
            <a:lvl3pPr marL="657209" indent="-200020">
              <a:buFont typeface="Wingdings" panose="05000000000000000000" pitchFamily="2" charset="2"/>
              <a:buChar char="§"/>
              <a:defRPr/>
            </a:lvl3pPr>
            <a:lvl4pPr marL="842942" indent="-180970">
              <a:buFont typeface="Wingdings" panose="05000000000000000000" pitchFamily="2" charset="2"/>
              <a:buChar char="§"/>
              <a:defRPr/>
            </a:lvl4pPr>
            <a:lvl5pPr marL="1023913" indent="-16827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0967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471172"/>
          </a:xfrm>
        </p:spPr>
        <p:txBody>
          <a:bodyPr wrap="square">
            <a:spAutoFit/>
          </a:bodyPr>
          <a:lstStyle>
            <a:lvl1pPr marL="231769" indent="-231769">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28" indent="-171446">
              <a:buFont typeface="Wingdings" panose="05000000000000000000" pitchFamily="2" charset="2"/>
              <a:buChar char="§"/>
              <a:defRPr sz="2000" b="0"/>
            </a:lvl2pPr>
            <a:lvl3pPr marL="639747" indent="-188909">
              <a:buFont typeface="Wingdings" panose="05000000000000000000" pitchFamily="2" charset="2"/>
              <a:buChar char="§"/>
              <a:tabLst/>
              <a:defRPr sz="1600" b="0"/>
            </a:lvl3pPr>
            <a:lvl4pPr marL="828654" indent="-176209">
              <a:buFont typeface="Wingdings" panose="05000000000000000000" pitchFamily="2" charset="2"/>
              <a:buChar char="§"/>
              <a:defRPr sz="1400" b="0"/>
            </a:lvl4pPr>
            <a:lvl5pPr marL="1023913" indent="-169858">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5" y="1437481"/>
            <a:ext cx="5212080" cy="1471172"/>
          </a:xfrm>
        </p:spPr>
        <p:txBody>
          <a:bodyPr wrap="square">
            <a:spAutoFit/>
          </a:bodyPr>
          <a:lstStyle>
            <a:lvl1pPr marL="231769" indent="-231769">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28" indent="-171446">
              <a:buFont typeface="Wingdings" panose="05000000000000000000" pitchFamily="2" charset="2"/>
              <a:buChar char="§"/>
              <a:defRPr sz="2000" b="0"/>
            </a:lvl2pPr>
            <a:lvl3pPr marL="639747" indent="-188909">
              <a:buFont typeface="Wingdings" panose="05000000000000000000" pitchFamily="2" charset="2"/>
              <a:buChar char="§"/>
              <a:tabLst/>
              <a:defRPr sz="1600" b="0"/>
            </a:lvl3pPr>
            <a:lvl4pPr marL="828654" indent="-176209">
              <a:buFont typeface="Wingdings" panose="05000000000000000000" pitchFamily="2" charset="2"/>
              <a:buChar char="§"/>
              <a:defRPr sz="1400" b="0"/>
            </a:lvl4pPr>
            <a:lvl5pPr marL="1023913" indent="-169858">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2944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1" y="1434371"/>
            <a:ext cx="11018520" cy="2667397"/>
          </a:xfrm>
        </p:spPr>
        <p:txBody>
          <a:bodyPr wrap="square">
            <a:spAutoFit/>
          </a:bodyPr>
          <a:lstStyle>
            <a:lvl1pPr marL="0" indent="0">
              <a:buNone/>
              <a:defRPr/>
            </a:lvl1pPr>
            <a:lvl2pPr marL="228594" indent="0">
              <a:buNone/>
              <a:defRPr/>
            </a:lvl2pPr>
            <a:lvl3pPr marL="457189" indent="0">
              <a:buNone/>
              <a:defRPr/>
            </a:lvl3pPr>
            <a:lvl4pPr marL="685783" indent="0">
              <a:buNone/>
              <a:defRPr/>
            </a:lvl4pPr>
            <a:lvl5pPr marL="91437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3472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68048" y="2532448"/>
            <a:ext cx="5429663" cy="1793104"/>
          </a:xfrm>
          <a:noFill/>
        </p:spPr>
        <p:txBody>
          <a:bodyPr lIns="0" tIns="0" rIns="0" bIns="182880" anchor="b" anchorCtr="0"/>
          <a:lstStyle>
            <a:lvl1pPr>
              <a:lnSpc>
                <a:spcPct val="100000"/>
              </a:lnSpc>
              <a:defRPr sz="5294" strike="noStrike" spc="-147" baseline="0">
                <a:solidFill>
                  <a:srgbClr val="000000"/>
                </a:solidFill>
              </a:defRPr>
            </a:lvl1pPr>
          </a:lstStyle>
          <a:p>
            <a:r>
              <a:rPr lang="en-US"/>
              <a:t>Title</a:t>
            </a:r>
            <a:br>
              <a:rPr lang="en-US"/>
            </a:br>
            <a:r>
              <a:rPr lang="en-US"/>
              <a:t>title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8048" y="589919"/>
            <a:ext cx="1321130" cy="280339"/>
          </a:xfrm>
          <a:prstGeom prst="rect">
            <a:avLst/>
          </a:prstGeom>
        </p:spPr>
      </p:pic>
      <p:sp>
        <p:nvSpPr>
          <p:cNvPr id="6" name="Text Placeholder 7">
            <a:extLst>
              <a:ext uri="{FF2B5EF4-FFF2-40B4-BE49-F238E27FC236}">
                <a16:creationId xmlns:a16="http://schemas.microsoft.com/office/drawing/2014/main" id="{982FF9F6-46E1-7345-B5D3-95D1F4C39CE0}"/>
              </a:ext>
            </a:extLst>
          </p:cNvPr>
          <p:cNvSpPr>
            <a:spLocks noGrp="1"/>
          </p:cNvSpPr>
          <p:nvPr>
            <p:ph type="body" sz="quarter" idx="4294967295"/>
          </p:nvPr>
        </p:nvSpPr>
        <p:spPr>
          <a:xfrm>
            <a:off x="584961" y="4512333"/>
            <a:ext cx="5412750" cy="422477"/>
          </a:xfrm>
        </p:spPr>
        <p:txBody>
          <a:bodyPr/>
          <a:lstStyle>
            <a:lvl1pPr>
              <a:lnSpc>
                <a:spcPct val="100000"/>
              </a:lnSpc>
              <a:defRPr b="0" i="0">
                <a:solidFill>
                  <a:schemeClr val="tx1"/>
                </a:solidFill>
                <a:latin typeface="Segoe UI Light" panose="020B0502040204020203" pitchFamily="34" charset="0"/>
                <a:cs typeface="Segoe UI Light" panose="020B0502040204020203" pitchFamily="34" charset="0"/>
              </a:defRPr>
            </a:lvl1pPr>
          </a:lstStyle>
          <a:p>
            <a:r>
              <a:rPr lang="en-US" sz="2745"/>
              <a:t>Author name</a:t>
            </a:r>
          </a:p>
        </p:txBody>
      </p:sp>
    </p:spTree>
    <p:extLst>
      <p:ext uri="{BB962C8B-B14F-4D97-AF65-F5344CB8AC3E}">
        <p14:creationId xmlns:p14="http://schemas.microsoft.com/office/powerpoint/2010/main" val="207025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63">
          <p15:clr>
            <a:srgbClr val="FBAE40"/>
          </p15:clr>
        </p15:guide>
        <p15:guide id="2" orient="horz" pos="1723">
          <p15:clr>
            <a:srgbClr val="FBAE40"/>
          </p15:clr>
        </p15:guide>
        <p15:guide id="3" orient="horz" pos="3091">
          <p15:clr>
            <a:srgbClr val="FBAE40"/>
          </p15:clr>
        </p15:guide>
        <p15:guide id="4" orient="horz" pos="2899">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Title with content alternativ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08000" y="1143000"/>
            <a:ext cx="11176000" cy="2892416"/>
          </a:xfrm>
        </p:spPr>
        <p:txBody>
          <a:bodyPr/>
          <a:lstStyle>
            <a:lvl1pPr>
              <a:lnSpc>
                <a:spcPct val="100000"/>
              </a:lnSpc>
              <a:defRPr/>
            </a:lvl1pPr>
            <a:lvl2pPr>
              <a:lnSpc>
                <a:spcPct val="100000"/>
              </a:lnSpc>
              <a:spcBef>
                <a:spcPts val="0"/>
              </a:spcBef>
              <a:spcAft>
                <a:spcPts val="600"/>
              </a:spcAft>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0"/>
          </p:nvPr>
        </p:nvSpPr>
        <p:spPr>
          <a:xfrm>
            <a:off x="8839200" y="6413957"/>
            <a:ext cx="2844800" cy="215444"/>
          </a:xfrm>
          <a:prstGeom prst="rect">
            <a:avLst/>
          </a:prstGeom>
        </p:spPr>
        <p:txBody>
          <a:bodyPr/>
          <a:lstStyle/>
          <a:p>
            <a:fld id="{F777EB7E-3C84-4DC8-BC65-B9675A7009BB}" type="slidenum">
              <a:rPr lang="en-US" smtClean="0"/>
              <a:pPr/>
              <a:t>‹#›</a:t>
            </a:fld>
            <a:endParaRPr lang="en-US" dirty="0"/>
          </a:p>
        </p:txBody>
      </p:sp>
      <p:pic>
        <p:nvPicPr>
          <p:cNvPr id="7" name="Picture 3" descr="\\server3\Restrict\FTP_Root\Clients\White_Whale\8-10103_JenniferMoser\SFP_Art\smsgr logo-horizontal-white-big.png"/>
          <p:cNvPicPr>
            <a:picLocks noChangeAspect="1" noChangeArrowheads="1"/>
          </p:cNvPicPr>
          <p:nvPr userDrawn="1"/>
        </p:nvPicPr>
        <p:blipFill>
          <a:blip r:embed="rId2"/>
          <a:stretch>
            <a:fillRect/>
          </a:stretch>
        </p:blipFill>
        <p:spPr bwMode="auto">
          <a:xfrm>
            <a:off x="517288" y="6447574"/>
            <a:ext cx="4735845" cy="237703"/>
          </a:xfrm>
          <a:prstGeom prst="rect">
            <a:avLst/>
          </a:prstGeom>
          <a:noFill/>
        </p:spPr>
      </p:pic>
    </p:spTree>
    <p:extLst>
      <p:ext uri="{BB962C8B-B14F-4D97-AF65-F5344CB8AC3E}">
        <p14:creationId xmlns:p14="http://schemas.microsoft.com/office/powerpoint/2010/main" val="1604314849"/>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2090487"/>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3" y="1600203"/>
            <a:ext cx="5384800" cy="2090487"/>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40849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42F1-20BE-40AB-830A-AD7D62C109E5}"/>
              </a:ext>
            </a:extLst>
          </p:cNvPr>
          <p:cNvSpPr>
            <a:spLocks noGrp="1"/>
          </p:cNvSpPr>
          <p:nvPr>
            <p:ph type="ctrTitle"/>
          </p:nvPr>
        </p:nvSpPr>
        <p:spPr>
          <a:xfrm>
            <a:off x="1524000" y="2678966"/>
            <a:ext cx="9144000" cy="83099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701806-FB7A-457D-B5A8-6D6898FE6F81}"/>
              </a:ext>
            </a:extLst>
          </p:cNvPr>
          <p:cNvSpPr>
            <a:spLocks noGrp="1"/>
          </p:cNvSpPr>
          <p:nvPr>
            <p:ph type="subTitle" idx="1"/>
          </p:nvPr>
        </p:nvSpPr>
        <p:spPr>
          <a:xfrm>
            <a:off x="1524000" y="3602038"/>
            <a:ext cx="9144000" cy="332399"/>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FE7F89-288A-4D91-B218-DA52229B689E}"/>
              </a:ext>
            </a:extLst>
          </p:cNvPr>
          <p:cNvSpPr>
            <a:spLocks noGrp="1"/>
          </p:cNvSpPr>
          <p:nvPr>
            <p:ph type="dt" sz="half" idx="10"/>
          </p:nvPr>
        </p:nvSpPr>
        <p:spPr/>
        <p:txBody>
          <a:bodyPr/>
          <a:lstStyle/>
          <a:p>
            <a:fld id="{1A3493BD-21DE-4ADA-9D92-0833741F4B6D}" type="datetimeFigureOut">
              <a:rPr lang="en-US" smtClean="0"/>
              <a:t>1/30/2020</a:t>
            </a:fld>
            <a:endParaRPr lang="en-US"/>
          </a:p>
        </p:txBody>
      </p:sp>
      <p:sp>
        <p:nvSpPr>
          <p:cNvPr id="5" name="Footer Placeholder 4">
            <a:extLst>
              <a:ext uri="{FF2B5EF4-FFF2-40B4-BE49-F238E27FC236}">
                <a16:creationId xmlns:a16="http://schemas.microsoft.com/office/drawing/2014/main" id="{53265168-6698-4CB9-99C8-AB7A1326F2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D8394-EAD8-4EE5-B0FB-A009FC144454}"/>
              </a:ext>
            </a:extLst>
          </p:cNvPr>
          <p:cNvSpPr>
            <a:spLocks noGrp="1"/>
          </p:cNvSpPr>
          <p:nvPr>
            <p:ph type="sldNum" sz="quarter" idx="12"/>
          </p:nvPr>
        </p:nvSpPr>
        <p:spPr/>
        <p:txBody>
          <a:bodyPr/>
          <a:lstStyle/>
          <a:p>
            <a:fld id="{05E7AFC9-C5A8-400E-A8C3-28AF4758BA43}" type="slidenum">
              <a:rPr lang="en-US" smtClean="0"/>
              <a:t>‹#›</a:t>
            </a:fld>
            <a:endParaRPr lang="en-US"/>
          </a:p>
        </p:txBody>
      </p:sp>
    </p:spTree>
    <p:extLst>
      <p:ext uri="{BB962C8B-B14F-4D97-AF65-F5344CB8AC3E}">
        <p14:creationId xmlns:p14="http://schemas.microsoft.com/office/powerpoint/2010/main" val="232860535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One Column">
    <p:bg>
      <p:bgPr>
        <a:solidFill>
          <a:srgbClr val="002050"/>
        </a:solidFill>
        <a:effectLst/>
      </p:bgPr>
    </p:bg>
    <p:spTree>
      <p:nvGrpSpPr>
        <p:cNvPr id="1" name=""/>
        <p:cNvGrpSpPr/>
        <p:nvPr/>
      </p:nvGrpSpPr>
      <p:grpSpPr>
        <a:xfrm>
          <a:off x="0" y="0"/>
          <a:ext cx="0" cy="0"/>
          <a:chOff x="0" y="0"/>
          <a:chExt cx="0" cy="0"/>
        </a:xfrm>
      </p:grpSpPr>
      <p:sp>
        <p:nvSpPr>
          <p:cNvPr id="7" name="Title 1"/>
          <p:cNvSpPr>
            <a:spLocks noGrp="1" noChangeAspect="1"/>
          </p:cNvSpPr>
          <p:nvPr>
            <p:ph type="title"/>
          </p:nvPr>
        </p:nvSpPr>
        <p:spPr>
          <a:xfrm>
            <a:off x="304800" y="507228"/>
            <a:ext cx="11582400" cy="590996"/>
          </a:xfrm>
          <a:prstGeom prst="rect">
            <a:avLst/>
          </a:prstGeom>
        </p:spPr>
        <p:txBody>
          <a:bodyPr lIns="0" tIns="0" rIns="0" bIns="0" anchor="ctr"/>
          <a:lstStyle>
            <a:lvl1pPr algn="l">
              <a:defRPr sz="4267">
                <a:solidFill>
                  <a:srgbClr val="FFFFFF"/>
                </a:solidFill>
                <a:latin typeface="Segoe UI Light"/>
                <a:cs typeface="Segoe UI Light"/>
              </a:defRPr>
            </a:lvl1pPr>
          </a:lstStyle>
          <a:p>
            <a:r>
              <a:rPr lang="en-US" dirty="0"/>
              <a:t>Click to edit Master title style</a:t>
            </a:r>
          </a:p>
        </p:txBody>
      </p:sp>
      <p:sp>
        <p:nvSpPr>
          <p:cNvPr id="8" name="Content Placeholder 2"/>
          <p:cNvSpPr>
            <a:spLocks noGrp="1"/>
          </p:cNvSpPr>
          <p:nvPr>
            <p:ph idx="1" hasCustomPrompt="1"/>
          </p:nvPr>
        </p:nvSpPr>
        <p:spPr>
          <a:xfrm>
            <a:off x="304800" y="1304262"/>
            <a:ext cx="11582400" cy="1980029"/>
          </a:xfrm>
          <a:prstGeom prst="rect">
            <a:avLst/>
          </a:prstGeom>
        </p:spPr>
        <p:txBody>
          <a:bodyPr lIns="0" tIns="0" rIns="0" bIns="0"/>
          <a:lstStyle>
            <a:lvl1pPr marL="243829" indent="-243829">
              <a:lnSpc>
                <a:spcPct val="100000"/>
              </a:lnSpc>
              <a:spcBef>
                <a:spcPts val="667"/>
              </a:spcBef>
              <a:buFont typeface="Wingdings" panose="05000000000000000000" pitchFamily="2" charset="2"/>
              <a:buChar char="§"/>
              <a:defRPr sz="3200" baseline="0">
                <a:solidFill>
                  <a:schemeClr val="bg1"/>
                </a:solidFill>
                <a:latin typeface="Segoe UI Light"/>
                <a:cs typeface="Segoe UI Light"/>
              </a:defRPr>
            </a:lvl1pPr>
            <a:lvl2pPr marL="609570" indent="-243829">
              <a:lnSpc>
                <a:spcPct val="100000"/>
              </a:lnSpc>
              <a:spcBef>
                <a:spcPts val="667"/>
              </a:spcBef>
              <a:buFont typeface="Wingdings" panose="05000000000000000000" pitchFamily="2" charset="2"/>
              <a:buChar char="§"/>
              <a:defRPr sz="2933">
                <a:solidFill>
                  <a:schemeClr val="bg1"/>
                </a:solidFill>
                <a:latin typeface="Segoe UI Light"/>
                <a:cs typeface="Segoe UI Light"/>
              </a:defRPr>
            </a:lvl2pPr>
            <a:lvl3pPr marL="914354" indent="-243829">
              <a:lnSpc>
                <a:spcPct val="100000"/>
              </a:lnSpc>
              <a:spcBef>
                <a:spcPts val="667"/>
              </a:spcBef>
              <a:buFont typeface="Wingdings" panose="05000000000000000000" pitchFamily="2" charset="2"/>
              <a:buChar char="§"/>
              <a:defRPr sz="2667">
                <a:solidFill>
                  <a:schemeClr val="bg1"/>
                </a:solidFill>
                <a:latin typeface="Segoe UI Light"/>
                <a:cs typeface="Segoe UI Light"/>
              </a:defRPr>
            </a:lvl3pPr>
            <a:lvl4pPr marL="1219140" marR="0" indent="-243829" algn="l" defTabSz="1219140" rtl="0" eaLnBrk="1" fontAlgn="auto" latinLnBrk="0" hangingPunct="1">
              <a:lnSpc>
                <a:spcPct val="100000"/>
              </a:lnSpc>
              <a:spcBef>
                <a:spcPts val="667"/>
              </a:spcBef>
              <a:spcAft>
                <a:spcPts val="0"/>
              </a:spcAft>
              <a:buClrTx/>
              <a:buSzTx/>
              <a:buFont typeface="Wingdings" panose="05000000000000000000" pitchFamily="2" charset="2"/>
              <a:buChar char="§"/>
              <a:tabLst/>
              <a:defRPr sz="2400" baseline="0">
                <a:solidFill>
                  <a:schemeClr val="bg1"/>
                </a:solidFill>
                <a:latin typeface="Segoe UI Light"/>
                <a:cs typeface="Segoe UI Light"/>
              </a:defRPr>
            </a:lvl4pPr>
            <a:lvl5pPr marL="2072536" indent="243829">
              <a:spcBef>
                <a:spcPts val="1333"/>
              </a:spcBef>
              <a:buFont typeface="Arial"/>
              <a:buChar char="•"/>
              <a:tabLst>
                <a:tab pos="2135611" algn="l"/>
              </a:tabLst>
              <a:defRPr sz="2667" baseline="0">
                <a:solidFill>
                  <a:schemeClr val="bg1"/>
                </a:solidFill>
                <a:latin typeface="Segoe UI Light"/>
                <a:cs typeface="Segoe UI Light"/>
              </a:defRPr>
            </a:lvl5pPr>
          </a:lstStyle>
          <a:p>
            <a:pPr lvl="0"/>
            <a:r>
              <a:rPr lang="en-US" dirty="0"/>
              <a:t>Bullet first level</a:t>
            </a:r>
          </a:p>
          <a:p>
            <a:pPr lvl="1"/>
            <a:r>
              <a:rPr lang="en-US" dirty="0"/>
              <a:t>Bullet second level</a:t>
            </a:r>
          </a:p>
          <a:p>
            <a:pPr lvl="2"/>
            <a:r>
              <a:rPr lang="en-US" dirty="0"/>
              <a:t>Bullet third level</a:t>
            </a:r>
          </a:p>
          <a:p>
            <a:pPr lvl="3"/>
            <a:r>
              <a:rPr lang="en-US" dirty="0"/>
              <a:t>Bullet fourth level</a:t>
            </a:r>
          </a:p>
        </p:txBody>
      </p:sp>
    </p:spTree>
    <p:extLst>
      <p:ext uri="{BB962C8B-B14F-4D97-AF65-F5344CB8AC3E}">
        <p14:creationId xmlns:p14="http://schemas.microsoft.com/office/powerpoint/2010/main" val="242135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1612749"/>
          </a:xfrm>
        </p:spPr>
        <p:txBody>
          <a:bodyPr/>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73716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Walkin slide">
    <p:bg>
      <p:bgPr>
        <a:solidFill>
          <a:schemeClr val="tx1"/>
        </a:solidFill>
        <a:effectLst/>
      </p:bgPr>
    </p:bg>
    <p:spTree>
      <p:nvGrpSpPr>
        <p:cNvPr id="1" name=""/>
        <p:cNvGrpSpPr/>
        <p:nvPr/>
      </p:nvGrpSpPr>
      <p:grpSpPr>
        <a:xfrm>
          <a:off x="0" y="0"/>
          <a:ext cx="0" cy="0"/>
          <a:chOff x="0" y="0"/>
          <a:chExt cx="0" cy="0"/>
        </a:xfrm>
      </p:grpSpPr>
      <p:pic>
        <p:nvPicPr>
          <p:cNvPr id="6" name="Picture 5" descr="Two people standing in a room&#10;&#10;Description automatically generated">
            <a:extLst>
              <a:ext uri="{FF2B5EF4-FFF2-40B4-BE49-F238E27FC236}">
                <a16:creationId xmlns:a16="http://schemas.microsoft.com/office/drawing/2014/main" id="{E3349C8C-AC4F-4210-AC25-8D81210F08A3}"/>
              </a:ext>
            </a:extLst>
          </p:cNvPr>
          <p:cNvPicPr>
            <a:picLocks noChangeAspect="1"/>
          </p:cNvPicPr>
          <p:nvPr userDrawn="1"/>
        </p:nvPicPr>
        <p:blipFill rotWithShape="1">
          <a:blip r:embed="rId2"/>
          <a:srcRect l="26945" t="8446"/>
          <a:stretch/>
        </p:blipFill>
        <p:spPr>
          <a:xfrm>
            <a:off x="7402722" y="235738"/>
            <a:ext cx="4560253" cy="3810000"/>
          </a:xfrm>
          <a:prstGeom prst="rect">
            <a:avLst/>
          </a:prstGeom>
        </p:spPr>
      </p:pic>
      <p:pic>
        <p:nvPicPr>
          <p:cNvPr id="4" name="Picture 3" descr="A group of people around a table&#10;&#10;Description automatically generated">
            <a:extLst>
              <a:ext uri="{FF2B5EF4-FFF2-40B4-BE49-F238E27FC236}">
                <a16:creationId xmlns:a16="http://schemas.microsoft.com/office/drawing/2014/main" id="{CDF15BA5-164D-4CFD-BE8E-A6E691C3AE2C}"/>
              </a:ext>
            </a:extLst>
          </p:cNvPr>
          <p:cNvPicPr>
            <a:picLocks noChangeAspect="1"/>
          </p:cNvPicPr>
          <p:nvPr userDrawn="1"/>
        </p:nvPicPr>
        <p:blipFill rotWithShape="1">
          <a:blip r:embed="rId3"/>
          <a:srcRect l="9968" t="15329" r="16707" b="27042"/>
          <a:stretch/>
        </p:blipFill>
        <p:spPr>
          <a:xfrm>
            <a:off x="7402724" y="4239626"/>
            <a:ext cx="4560252" cy="2389349"/>
          </a:xfrm>
          <a:prstGeom prst="rect">
            <a:avLst/>
          </a:prstGeom>
        </p:spPr>
      </p:pic>
      <p:sp>
        <p:nvSpPr>
          <p:cNvPr id="2" name="Rectangle 1">
            <a:extLst>
              <a:ext uri="{FF2B5EF4-FFF2-40B4-BE49-F238E27FC236}">
                <a16:creationId xmlns:a16="http://schemas.microsoft.com/office/drawing/2014/main" id="{CBEC77DD-F355-423D-83B7-D8F64A95C569}"/>
              </a:ext>
            </a:extLst>
          </p:cNvPr>
          <p:cNvSpPr/>
          <p:nvPr userDrawn="1"/>
        </p:nvSpPr>
        <p:spPr bwMode="black">
          <a:xfrm>
            <a:off x="229023" y="229024"/>
            <a:ext cx="6944677" cy="6399952"/>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a:extLst>
              <a:ext uri="{FF2B5EF4-FFF2-40B4-BE49-F238E27FC236}">
                <a16:creationId xmlns:a16="http://schemas.microsoft.com/office/drawing/2014/main" id="{D396152D-D35B-4118-93ED-0BD7A880021A}"/>
              </a:ext>
            </a:extLst>
          </p:cNvPr>
          <p:cNvSpPr txBox="1"/>
          <p:nvPr userDrawn="1"/>
        </p:nvSpPr>
        <p:spPr bwMode="white">
          <a:xfrm>
            <a:off x="584200" y="2425780"/>
            <a:ext cx="5511800" cy="1107996"/>
          </a:xfrm>
          <a:prstGeom prst="rect">
            <a:avLst/>
          </a:prstGeom>
          <a:noFill/>
        </p:spPr>
        <p:txBody>
          <a:bodyPr vert="horz" wrap="square" lIns="0" tIns="0" rIns="0" bIns="0" rtlCol="0" anchor="b" anchorCtr="0">
            <a:spAutoFit/>
          </a:bodyPr>
          <a:lstStyle>
            <a:lvl1pPr defTabSz="932742">
              <a:lnSpc>
                <a:spcPct val="100000"/>
              </a:lnSpc>
              <a:spcBef>
                <a:spcPct val="0"/>
              </a:spcBef>
              <a:buNone/>
              <a:defRPr lang="en-US" sz="3600" b="0" cap="none" spc="-50" baseline="0" dirty="0" smtClean="0">
                <a:ln w="3175">
                  <a:noFill/>
                </a:ln>
                <a:gradFill>
                  <a:gsLst>
                    <a:gs pos="62564">
                      <a:schemeClr val="tx1"/>
                    </a:gs>
                    <a:gs pos="55000">
                      <a:schemeClr val="tx1"/>
                    </a:gs>
                  </a:gsLst>
                  <a:lin ang="5400000" scaled="0"/>
                </a:gradFill>
                <a:effectLst/>
                <a:latin typeface="+mj-lt"/>
                <a:cs typeface="Segoe UI" panose="020B0502040204020203" pitchFamily="34" charset="0"/>
              </a:defRPr>
            </a:lvl1pPr>
          </a:lstStyle>
          <a:p>
            <a:pPr lvl="0"/>
            <a:r>
              <a:rPr lang="en-US" dirty="0">
                <a:gradFill>
                  <a:gsLst>
                    <a:gs pos="53982">
                      <a:schemeClr val="tx1"/>
                    </a:gs>
                    <a:gs pos="30000">
                      <a:schemeClr val="tx1"/>
                    </a:gs>
                  </a:gsLst>
                  <a:lin ang="5400000" scaled="1"/>
                </a:gradFill>
              </a:rPr>
              <a:t>Microsoft Business</a:t>
            </a:r>
            <a:br>
              <a:rPr lang="en-US" dirty="0">
                <a:gradFill>
                  <a:gsLst>
                    <a:gs pos="53982">
                      <a:schemeClr val="tx1"/>
                    </a:gs>
                    <a:gs pos="30000">
                      <a:schemeClr val="tx1"/>
                    </a:gs>
                  </a:gsLst>
                  <a:lin ang="5400000" scaled="1"/>
                </a:gradFill>
              </a:rPr>
            </a:br>
            <a:r>
              <a:rPr lang="en-US" dirty="0">
                <a:gradFill>
                  <a:gsLst>
                    <a:gs pos="53982">
                      <a:schemeClr val="tx1"/>
                    </a:gs>
                    <a:gs pos="30000">
                      <a:schemeClr val="tx1"/>
                    </a:gs>
                  </a:gsLst>
                  <a:lin ang="5400000" scaled="1"/>
                </a:gradFill>
              </a:rPr>
              <a:t>Applications Summit</a:t>
            </a:r>
          </a:p>
        </p:txBody>
      </p:sp>
      <p:sp>
        <p:nvSpPr>
          <p:cNvPr id="14" name="TextBox 13">
            <a:extLst>
              <a:ext uri="{FF2B5EF4-FFF2-40B4-BE49-F238E27FC236}">
                <a16:creationId xmlns:a16="http://schemas.microsoft.com/office/drawing/2014/main" id="{E7D69332-EE51-49C2-8356-F26F32534FCE}"/>
              </a:ext>
            </a:extLst>
          </p:cNvPr>
          <p:cNvSpPr txBox="1"/>
          <p:nvPr userDrawn="1"/>
        </p:nvSpPr>
        <p:spPr bwMode="white">
          <a:xfrm>
            <a:off x="584200" y="3962400"/>
            <a:ext cx="5511800" cy="338554"/>
          </a:xfrm>
          <a:prstGeom prst="rect">
            <a:avLst/>
          </a:prstGeom>
          <a:noFill/>
        </p:spPr>
        <p:txBody>
          <a:bodyPr vert="horz" wrap="square" lIns="0" tIns="0" rIns="0" bIns="0" rtlCol="0">
            <a:spAutoFit/>
          </a:bodyPr>
          <a:lstStyle>
            <a:lvl1pPr marR="0" lvl="0" indent="0" defTabSz="932742" fontAlgn="auto">
              <a:lnSpc>
                <a:spcPct val="100000"/>
              </a:lnSpc>
              <a:spcBef>
                <a:spcPts val="0"/>
              </a:spcBef>
              <a:spcAft>
                <a:spcPts val="0"/>
              </a:spcAft>
              <a:buClrTx/>
              <a:buSzPct val="90000"/>
              <a:buFont typeface="Wingdings" panose="05000000000000000000" pitchFamily="2" charset="2"/>
              <a:buNone/>
              <a:tabLst/>
              <a:defRPr sz="2200" spc="0" baseline="0">
                <a:gradFill>
                  <a:gsLst>
                    <a:gs pos="91000">
                      <a:schemeClr val="tx1"/>
                    </a:gs>
                    <a:gs pos="0">
                      <a:schemeClr val="tx1"/>
                    </a:gs>
                  </a:gsLst>
                  <a:lin ang="5400000" scaled="0"/>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a:gsLst>
                    <a:gs pos="1250">
                      <a:schemeClr val="tx1"/>
                    </a:gs>
                    <a:gs pos="100000">
                      <a:schemeClr val="tx1"/>
                    </a:gs>
                  </a:gsLst>
                  <a:lin ang="5400000" scaled="0"/>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r>
              <a:rPr lang="en-US" dirty="0">
                <a:gradFill>
                  <a:gsLst>
                    <a:gs pos="53982">
                      <a:schemeClr val="tx1"/>
                    </a:gs>
                    <a:gs pos="30000">
                      <a:schemeClr val="tx1"/>
                    </a:gs>
                  </a:gsLst>
                  <a:lin ang="5400000" scaled="1"/>
                </a:gradFill>
              </a:rPr>
              <a:t>June 10–11, 2019 | Atlanta, GA</a:t>
            </a:r>
          </a:p>
        </p:txBody>
      </p:sp>
      <p:pic>
        <p:nvPicPr>
          <p:cNvPr id="25" name="MS logo white - EMF" descr="Microsoft logo white text version">
            <a:extLst>
              <a:ext uri="{FF2B5EF4-FFF2-40B4-BE49-F238E27FC236}">
                <a16:creationId xmlns:a16="http://schemas.microsoft.com/office/drawing/2014/main" id="{8F1694E3-9573-45BD-9C44-7866EAD809E3}"/>
              </a:ext>
            </a:extLst>
          </p:cNvPr>
          <p:cNvPicPr>
            <a:picLocks noChangeAspect="1"/>
          </p:cNvPicPr>
          <p:nvPr userDrawn="1"/>
        </p:nvPicPr>
        <p:blipFill>
          <a:blip r:embed="rId4"/>
          <a:stretch>
            <a:fillRect/>
          </a:stretch>
        </p:blipFill>
        <p:spPr bwMode="white">
          <a:xfrm>
            <a:off x="584200" y="585788"/>
            <a:ext cx="1366245" cy="292608"/>
          </a:xfrm>
          <a:prstGeom prst="rect">
            <a:avLst/>
          </a:prstGeom>
        </p:spPr>
      </p:pic>
    </p:spTree>
    <p:extLst>
      <p:ext uri="{BB962C8B-B14F-4D97-AF65-F5344CB8AC3E}">
        <p14:creationId xmlns:p14="http://schemas.microsoft.com/office/powerpoint/2010/main" val="3019897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845DC5-D523-463D-AFAD-EBEA1941C8DA}"/>
              </a:ext>
            </a:extLst>
          </p:cNvPr>
          <p:cNvSpPr/>
          <p:nvPr userDrawn="1"/>
        </p:nvSpPr>
        <p:spPr bwMode="black">
          <a:xfrm>
            <a:off x="229023" y="229024"/>
            <a:ext cx="11733953" cy="6399952"/>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white">
          <a:xfrm>
            <a:off x="584200" y="585788"/>
            <a:ext cx="1366245" cy="292608"/>
          </a:xfrm>
          <a:prstGeom prst="rect">
            <a:avLst/>
          </a:prstGeom>
        </p:spPr>
      </p:pic>
      <p:sp>
        <p:nvSpPr>
          <p:cNvPr id="9" name="Title 1"/>
          <p:cNvSpPr>
            <a:spLocks noGrp="1"/>
          </p:cNvSpPr>
          <p:nvPr>
            <p:ph type="title" hasCustomPrompt="1"/>
          </p:nvPr>
        </p:nvSpPr>
        <p:spPr bwMode="white">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bwMode="white">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8" name="Text Placeholder 4">
            <a:extLst>
              <a:ext uri="{FF2B5EF4-FFF2-40B4-BE49-F238E27FC236}">
                <a16:creationId xmlns:a16="http://schemas.microsoft.com/office/drawing/2014/main" id="{7EFD2662-C6E1-4637-9D34-25EEDF46C4FB}"/>
              </a:ext>
            </a:extLst>
          </p:cNvPr>
          <p:cNvSpPr>
            <a:spLocks noGrp="1"/>
          </p:cNvSpPr>
          <p:nvPr>
            <p:ph type="body" sz="quarter" idx="13" hasCustomPrompt="1"/>
          </p:nvPr>
        </p:nvSpPr>
        <p:spPr bwMode="white">
          <a:xfrm>
            <a:off x="9460870" y="539842"/>
            <a:ext cx="2146929" cy="338554"/>
          </a:xfrm>
          <a:noFill/>
        </p:spPr>
        <p:txBody>
          <a:bodyPr wrap="square" lIns="0" tIns="0" rIns="0" bIns="0">
            <a:spAutoFit/>
          </a:bodyPr>
          <a:lstStyle>
            <a:lvl1pPr marL="0" indent="0" algn="r">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Session code</a:t>
            </a:r>
          </a:p>
        </p:txBody>
      </p:sp>
      <p:pic>
        <p:nvPicPr>
          <p:cNvPr id="2" name="Picture 1">
            <a:extLst>
              <a:ext uri="{FF2B5EF4-FFF2-40B4-BE49-F238E27FC236}">
                <a16:creationId xmlns:a16="http://schemas.microsoft.com/office/drawing/2014/main" id="{24DFF586-98CD-40DA-8610-D02871200A0C}"/>
              </a:ext>
            </a:extLst>
          </p:cNvPr>
          <p:cNvPicPr>
            <a:picLocks noChangeAspect="1"/>
          </p:cNvPicPr>
          <p:nvPr userDrawn="1"/>
        </p:nvPicPr>
        <p:blipFill>
          <a:blip r:embed="rId3"/>
          <a:stretch>
            <a:fillRect/>
          </a:stretch>
        </p:blipFill>
        <p:spPr>
          <a:xfrm>
            <a:off x="584200" y="5674583"/>
            <a:ext cx="3254375" cy="655195"/>
          </a:xfrm>
          <a:prstGeom prst="rect">
            <a:avLst/>
          </a:prstGeom>
        </p:spPr>
      </p:pic>
    </p:spTree>
    <p:extLst>
      <p:ext uri="{BB962C8B-B14F-4D97-AF65-F5344CB8AC3E}">
        <p14:creationId xmlns:p14="http://schemas.microsoft.com/office/powerpoint/2010/main" val="2659877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8695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25224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3833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ver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962C14-A286-2547-960B-66CAB229FE50}"/>
              </a:ext>
            </a:extLst>
          </p:cNvPr>
          <p:cNvPicPr>
            <a:picLocks noChangeAspect="1"/>
          </p:cNvPicPr>
          <p:nvPr userDrawn="1"/>
        </p:nvPicPr>
        <p:blipFill rotWithShape="1">
          <a:blip r:embed="rId2"/>
          <a:srcRect l="15958" t="-14" r="18688" b="14"/>
          <a:stretch/>
        </p:blipFill>
        <p:spPr>
          <a:xfrm flipH="1">
            <a:off x="4224063" y="1903"/>
            <a:ext cx="7967937" cy="6856097"/>
          </a:xfrm>
          <a:prstGeom prst="rect">
            <a:avLst/>
          </a:prstGeom>
        </p:spPr>
      </p:pic>
      <p:sp>
        <p:nvSpPr>
          <p:cNvPr id="7" name="Rectangle 6">
            <a:extLst>
              <a:ext uri="{FF2B5EF4-FFF2-40B4-BE49-F238E27FC236}">
                <a16:creationId xmlns:a16="http://schemas.microsoft.com/office/drawing/2014/main" id="{02F42B71-0F16-AE41-9E17-BADFFCA8B514}"/>
              </a:ext>
            </a:extLst>
          </p:cNvPr>
          <p:cNvSpPr/>
          <p:nvPr userDrawn="1"/>
        </p:nvSpPr>
        <p:spPr bwMode="auto">
          <a:xfrm>
            <a:off x="3232562" y="0"/>
            <a:ext cx="1983001" cy="400808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68047" y="2532448"/>
            <a:ext cx="5527953" cy="1793104"/>
          </a:xfrm>
          <a:noFill/>
        </p:spPr>
        <p:txBody>
          <a:bodyPr lIns="0" tIns="0" rIns="0" bIns="182880" anchor="b" anchorCtr="0"/>
          <a:lstStyle>
            <a:lvl1pPr>
              <a:lnSpc>
                <a:spcPct val="100000"/>
              </a:lnSpc>
              <a:defRPr sz="5294" strike="noStrike" spc="-147" baseline="0">
                <a:solidFill>
                  <a:srgbClr val="000000"/>
                </a:solidFill>
              </a:defRPr>
            </a:lvl1pPr>
          </a:lstStyle>
          <a:p>
            <a:r>
              <a:rPr lang="en-US"/>
              <a:t>Title</a:t>
            </a:r>
            <a:br>
              <a:rPr lang="en-US"/>
            </a:br>
            <a:r>
              <a:rPr lang="en-US"/>
              <a:t>title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68048" y="589919"/>
            <a:ext cx="1321130" cy="280339"/>
          </a:xfrm>
          <a:prstGeom prst="rect">
            <a:avLst/>
          </a:prstGeom>
        </p:spPr>
      </p:pic>
      <p:sp>
        <p:nvSpPr>
          <p:cNvPr id="6" name="Text Placeholder 7">
            <a:extLst>
              <a:ext uri="{FF2B5EF4-FFF2-40B4-BE49-F238E27FC236}">
                <a16:creationId xmlns:a16="http://schemas.microsoft.com/office/drawing/2014/main" id="{982FF9F6-46E1-7345-B5D3-95D1F4C39CE0}"/>
              </a:ext>
            </a:extLst>
          </p:cNvPr>
          <p:cNvSpPr>
            <a:spLocks noGrp="1"/>
          </p:cNvSpPr>
          <p:nvPr>
            <p:ph type="body" sz="quarter" idx="4294967295"/>
          </p:nvPr>
        </p:nvSpPr>
        <p:spPr>
          <a:xfrm>
            <a:off x="584961" y="4512333"/>
            <a:ext cx="5511039" cy="422477"/>
          </a:xfrm>
        </p:spPr>
        <p:txBody>
          <a:bodyPr/>
          <a:lstStyle>
            <a:lvl1pPr>
              <a:lnSpc>
                <a:spcPct val="100000"/>
              </a:lnSpc>
              <a:defRPr b="0" i="0">
                <a:solidFill>
                  <a:schemeClr val="tx1"/>
                </a:solidFill>
                <a:latin typeface="Segoe UI Light" panose="020B0502040204020203" pitchFamily="34" charset="0"/>
                <a:cs typeface="Segoe UI Light" panose="020B0502040204020203" pitchFamily="34" charset="0"/>
              </a:defRPr>
            </a:lvl1pPr>
          </a:lstStyle>
          <a:p>
            <a:r>
              <a:rPr lang="en-US" sz="2745"/>
              <a:t>Author name</a:t>
            </a:r>
          </a:p>
        </p:txBody>
      </p:sp>
    </p:spTree>
    <p:extLst>
      <p:ext uri="{BB962C8B-B14F-4D97-AF65-F5344CB8AC3E}">
        <p14:creationId xmlns:p14="http://schemas.microsoft.com/office/powerpoint/2010/main" val="1859630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63">
          <p15:clr>
            <a:srgbClr val="FBAE40"/>
          </p15:clr>
        </p15:guide>
        <p15:guide id="2" orient="horz" pos="1723">
          <p15:clr>
            <a:srgbClr val="FBAE40"/>
          </p15:clr>
        </p15:guide>
        <p15:guide id="3" orient="horz" pos="3091">
          <p15:clr>
            <a:srgbClr val="FBAE40"/>
          </p15:clr>
        </p15:guide>
        <p15:guide id="4" orient="horz" pos="2899">
          <p15:clr>
            <a:srgbClr val="FBAE40"/>
          </p15:clr>
        </p15:guide>
        <p15:guide id="5" pos="2717">
          <p15:clr>
            <a:srgbClr val="FBAE40"/>
          </p15:clr>
        </p15:guide>
        <p15:guide id="6" pos="3917">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18789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87145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481917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35104967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2830989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3254070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00137795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07915715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11950710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41782391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Black">
    <p:bg>
      <p:bgPr>
        <a:solidFill>
          <a:srgbClr val="000000"/>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59E104C-E137-524A-AB18-12B072A7B94A}"/>
              </a:ext>
            </a:extLst>
          </p:cNvPr>
          <p:cNvSpPr>
            <a:spLocks noGrp="1"/>
          </p:cNvSpPr>
          <p:nvPr>
            <p:ph type="title" hasCustomPrompt="1"/>
          </p:nvPr>
        </p:nvSpPr>
        <p:spPr>
          <a:xfrm>
            <a:off x="568048" y="2532448"/>
            <a:ext cx="5429663" cy="1793104"/>
          </a:xfrm>
          <a:noFill/>
        </p:spPr>
        <p:txBody>
          <a:bodyPr lIns="0" tIns="0" rIns="0" bIns="182880" anchor="b" anchorCtr="0"/>
          <a:lstStyle>
            <a:lvl1pPr>
              <a:lnSpc>
                <a:spcPct val="100000"/>
              </a:lnSpc>
              <a:defRPr sz="5294" strike="noStrike" spc="-147" baseline="0">
                <a:solidFill>
                  <a:schemeClr val="bg1"/>
                </a:solidFill>
              </a:defRPr>
            </a:lvl1pPr>
          </a:lstStyle>
          <a:p>
            <a:r>
              <a:rPr lang="en-US"/>
              <a:t>Title</a:t>
            </a:r>
            <a:br>
              <a:rPr lang="en-US"/>
            </a:br>
            <a:r>
              <a:rPr lang="en-US"/>
              <a:t>title</a:t>
            </a:r>
          </a:p>
        </p:txBody>
      </p:sp>
      <p:sp>
        <p:nvSpPr>
          <p:cNvPr id="12" name="Text Placeholder 7">
            <a:extLst>
              <a:ext uri="{FF2B5EF4-FFF2-40B4-BE49-F238E27FC236}">
                <a16:creationId xmlns:a16="http://schemas.microsoft.com/office/drawing/2014/main" id="{44C37BE0-FE7C-A842-83B8-80F14999818F}"/>
              </a:ext>
            </a:extLst>
          </p:cNvPr>
          <p:cNvSpPr>
            <a:spLocks noGrp="1"/>
          </p:cNvSpPr>
          <p:nvPr>
            <p:ph type="body" sz="quarter" idx="4294967295"/>
          </p:nvPr>
        </p:nvSpPr>
        <p:spPr>
          <a:xfrm>
            <a:off x="584961" y="4512333"/>
            <a:ext cx="5412750" cy="422477"/>
          </a:xfrm>
        </p:spPr>
        <p:txBody>
          <a:bodyPr/>
          <a:lstStyle>
            <a:lvl1pPr>
              <a:lnSpc>
                <a:spcPct val="100000"/>
              </a:lnSpc>
              <a:defRPr b="0" i="0">
                <a:solidFill>
                  <a:schemeClr val="bg1"/>
                </a:solidFill>
                <a:latin typeface="Segoe UI Light" panose="020B0502040204020203" pitchFamily="34" charset="0"/>
                <a:cs typeface="Segoe UI Light" panose="020B0502040204020203" pitchFamily="34" charset="0"/>
              </a:defRPr>
            </a:lvl1pPr>
          </a:lstStyle>
          <a:p>
            <a:r>
              <a:rPr lang="en-US" sz="2745"/>
              <a:t>Author name</a:t>
            </a:r>
          </a:p>
        </p:txBody>
      </p:sp>
      <p:pic>
        <p:nvPicPr>
          <p:cNvPr id="13" name="Picture 12">
            <a:extLst>
              <a:ext uri="{FF2B5EF4-FFF2-40B4-BE49-F238E27FC236}">
                <a16:creationId xmlns:a16="http://schemas.microsoft.com/office/drawing/2014/main" id="{D25CA05A-4BDF-B844-A7E3-DD535C4E59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8048" y="589919"/>
            <a:ext cx="1314756" cy="280339"/>
          </a:xfrm>
          <a:prstGeom prst="rect">
            <a:avLst/>
          </a:prstGeom>
        </p:spPr>
      </p:pic>
    </p:spTree>
    <p:extLst>
      <p:ext uri="{BB962C8B-B14F-4D97-AF65-F5344CB8AC3E}">
        <p14:creationId xmlns:p14="http://schemas.microsoft.com/office/powerpoint/2010/main" val="3200778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47">
          <p15:clr>
            <a:srgbClr val="FBAE40"/>
          </p15:clr>
        </p15:guide>
        <p15:guide id="2" orient="horz" pos="2563">
          <p15:clr>
            <a:srgbClr val="FBAE40"/>
          </p15:clr>
        </p15:guide>
        <p15:guide id="3" orient="horz" pos="2899">
          <p15:clr>
            <a:srgbClr val="FBAE40"/>
          </p15:clr>
        </p15:guide>
        <p15:guide id="4" orient="horz" pos="3091">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95277372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118809170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07611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FFFFFF"/>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907131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56349353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2925718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FF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5196637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154130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FF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318116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18652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A7EF32-8AEA-3540-82B2-C2228979F89E}"/>
              </a:ext>
            </a:extLst>
          </p:cNvPr>
          <p:cNvSpPr>
            <a:spLocks noGrp="1"/>
          </p:cNvSpPr>
          <p:nvPr>
            <p:ph type="title" hasCustomPrompt="1"/>
          </p:nvPr>
        </p:nvSpPr>
        <p:spPr>
          <a:xfrm>
            <a:off x="581632" y="2532448"/>
            <a:ext cx="5429663" cy="1793104"/>
          </a:xfrm>
          <a:noFill/>
        </p:spPr>
        <p:txBody>
          <a:bodyPr lIns="0" tIns="0" rIns="0" bIns="182880" anchor="b" anchorCtr="0"/>
          <a:lstStyle>
            <a:lvl1pPr>
              <a:lnSpc>
                <a:spcPct val="100000"/>
              </a:lnSpc>
              <a:defRPr sz="5294" strike="noStrike" spc="-147" baseline="0">
                <a:solidFill>
                  <a:schemeClr val="bg1"/>
                </a:solidFill>
              </a:defRPr>
            </a:lvl1pPr>
          </a:lstStyle>
          <a:p>
            <a:r>
              <a:rPr lang="en-US"/>
              <a:t>Title</a:t>
            </a:r>
            <a:br>
              <a:rPr lang="en-US"/>
            </a:br>
            <a:r>
              <a:rPr lang="en-US"/>
              <a:t>title</a:t>
            </a:r>
          </a:p>
        </p:txBody>
      </p:sp>
      <p:sp>
        <p:nvSpPr>
          <p:cNvPr id="11" name="Text Placeholder 7">
            <a:extLst>
              <a:ext uri="{FF2B5EF4-FFF2-40B4-BE49-F238E27FC236}">
                <a16:creationId xmlns:a16="http://schemas.microsoft.com/office/drawing/2014/main" id="{89956E78-696E-4C41-A7BC-F62CCBD9A99B}"/>
              </a:ext>
            </a:extLst>
          </p:cNvPr>
          <p:cNvSpPr>
            <a:spLocks noGrp="1"/>
          </p:cNvSpPr>
          <p:nvPr>
            <p:ph type="body" sz="quarter" idx="4294967295"/>
          </p:nvPr>
        </p:nvSpPr>
        <p:spPr>
          <a:xfrm>
            <a:off x="598544" y="4512333"/>
            <a:ext cx="5412750" cy="422477"/>
          </a:xfrm>
        </p:spPr>
        <p:txBody>
          <a:bodyPr/>
          <a:lstStyle>
            <a:lvl1pPr>
              <a:lnSpc>
                <a:spcPct val="100000"/>
              </a:lnSpc>
              <a:defRPr b="0" i="0">
                <a:solidFill>
                  <a:schemeClr val="bg1"/>
                </a:solidFill>
                <a:latin typeface="Segoe UI Light" panose="020B0502040204020203" pitchFamily="34" charset="0"/>
                <a:cs typeface="Segoe UI Light" panose="020B0502040204020203" pitchFamily="34" charset="0"/>
              </a:defRPr>
            </a:lvl1pPr>
          </a:lstStyle>
          <a:p>
            <a:r>
              <a:rPr lang="en-US" sz="2745"/>
              <a:t>Author name</a:t>
            </a:r>
          </a:p>
        </p:txBody>
      </p:sp>
      <p:pic>
        <p:nvPicPr>
          <p:cNvPr id="14" name="Picture 13">
            <a:extLst>
              <a:ext uri="{FF2B5EF4-FFF2-40B4-BE49-F238E27FC236}">
                <a16:creationId xmlns:a16="http://schemas.microsoft.com/office/drawing/2014/main" id="{149C5BA3-A64B-E340-8993-D5F213036F6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68048" y="589919"/>
            <a:ext cx="1314756" cy="280339"/>
          </a:xfrm>
          <a:prstGeom prst="rect">
            <a:avLst/>
          </a:prstGeom>
        </p:spPr>
      </p:pic>
    </p:spTree>
    <p:extLst>
      <p:ext uri="{BB962C8B-B14F-4D97-AF65-F5344CB8AC3E}">
        <p14:creationId xmlns:p14="http://schemas.microsoft.com/office/powerpoint/2010/main" val="3864778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15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1750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387093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0391692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7695948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dirty="0"/>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100849734"/>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Presentation Title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E27EAF-70C7-479F-8CDD-0A656124AB32}"/>
              </a:ext>
            </a:extLst>
          </p:cNvPr>
          <p:cNvSpPr/>
          <p:nvPr userDrawn="1"/>
        </p:nvSpPr>
        <p:spPr bwMode="auto">
          <a:xfrm>
            <a:off x="5326064" y="1"/>
            <a:ext cx="6865937" cy="686593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979540"/>
            <a:ext cx="4167887" cy="553998"/>
          </a:xfrm>
        </p:spPr>
        <p:txBody>
          <a:bodyPr anchor="b" anchorCtr="0">
            <a:spAutoFit/>
          </a:bodyPr>
          <a:lstStyle>
            <a:lvl1pPr>
              <a:defRPr/>
            </a:lvl1pPr>
          </a:lstStyle>
          <a:p>
            <a:r>
              <a:rPr lang="en-US" dirty="0"/>
              <a:t>Presentation title </a:t>
            </a:r>
          </a:p>
        </p:txBody>
      </p:sp>
      <p:sp>
        <p:nvSpPr>
          <p:cNvPr id="5" name="Text Placeholder 4"/>
          <p:cNvSpPr>
            <a:spLocks noGrp="1"/>
          </p:cNvSpPr>
          <p:nvPr>
            <p:ph type="body" sz="quarter" idx="12" hasCustomPrompt="1"/>
          </p:nvPr>
        </p:nvSpPr>
        <p:spPr>
          <a:xfrm>
            <a:off x="582043" y="3962401"/>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a:t>
            </a:r>
          </a:p>
        </p:txBody>
      </p:sp>
      <p:pic>
        <p:nvPicPr>
          <p:cNvPr id="8" name="Picture 7" descr="A screenshot of a computer&#10;&#10;Description generated with high confidence">
            <a:extLst>
              <a:ext uri="{FF2B5EF4-FFF2-40B4-BE49-F238E27FC236}">
                <a16:creationId xmlns:a16="http://schemas.microsoft.com/office/drawing/2014/main" id="{7F6B113F-63E0-4604-B908-E444BC78961C}"/>
              </a:ext>
            </a:extLst>
          </p:cNvPr>
          <p:cNvPicPr>
            <a:picLocks noChangeAspect="1"/>
          </p:cNvPicPr>
          <p:nvPr userDrawn="1"/>
        </p:nvPicPr>
        <p:blipFill>
          <a:blip r:embed="rId3"/>
          <a:stretch>
            <a:fillRect/>
          </a:stretch>
        </p:blipFill>
        <p:spPr>
          <a:xfrm>
            <a:off x="5335589" y="965103"/>
            <a:ext cx="6856412" cy="5136868"/>
          </a:xfrm>
          <a:prstGeom prst="rect">
            <a:avLst/>
          </a:prstGeom>
        </p:spPr>
      </p:pic>
    </p:spTree>
    <p:extLst>
      <p:ext uri="{BB962C8B-B14F-4D97-AF65-F5344CB8AC3E}">
        <p14:creationId xmlns:p14="http://schemas.microsoft.com/office/powerpoint/2010/main" val="57303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Title - Squar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E07265-7E47-481D-9C2B-6C8BF221FAA5}"/>
              </a:ext>
            </a:extLst>
          </p:cNvPr>
          <p:cNvGrpSpPr/>
          <p:nvPr userDrawn="1"/>
        </p:nvGrpSpPr>
        <p:grpSpPr>
          <a:xfrm>
            <a:off x="6194603" y="-1"/>
            <a:ext cx="5997398" cy="6858001"/>
            <a:chOff x="6194603" y="-1"/>
            <a:chExt cx="5997398" cy="6858001"/>
          </a:xfrm>
        </p:grpSpPr>
        <p:pic>
          <p:nvPicPr>
            <p:cNvPr id="32" name="Picture 31">
              <a:extLst>
                <a:ext uri="{FF2B5EF4-FFF2-40B4-BE49-F238E27FC236}">
                  <a16:creationId xmlns:a16="http://schemas.microsoft.com/office/drawing/2014/main" id="{A5AE405F-E300-4B3D-9110-B06B75841503}"/>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3" name="Picture 32">
              <a:extLst>
                <a:ext uri="{FF2B5EF4-FFF2-40B4-BE49-F238E27FC236}">
                  <a16:creationId xmlns:a16="http://schemas.microsoft.com/office/drawing/2014/main" id="{38D0436A-7978-419B-9760-5EFC6747DD72}"/>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34" name="Picture 33">
              <a:extLst>
                <a:ext uri="{FF2B5EF4-FFF2-40B4-BE49-F238E27FC236}">
                  <a16:creationId xmlns:a16="http://schemas.microsoft.com/office/drawing/2014/main" id="{77C68831-B0BD-42C1-AB2F-BEAC8CFD1FD5}"/>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3565238609"/>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Black">
    <p:bg>
      <p:bgPr>
        <a:solidFill>
          <a:srgbClr val="000000"/>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59E104C-E137-524A-AB18-12B072A7B94A}"/>
              </a:ext>
            </a:extLst>
          </p:cNvPr>
          <p:cNvSpPr>
            <a:spLocks noGrp="1"/>
          </p:cNvSpPr>
          <p:nvPr>
            <p:ph type="title" hasCustomPrompt="1"/>
          </p:nvPr>
        </p:nvSpPr>
        <p:spPr>
          <a:xfrm>
            <a:off x="568048" y="2532448"/>
            <a:ext cx="5429663" cy="1793104"/>
          </a:xfrm>
          <a:noFill/>
        </p:spPr>
        <p:txBody>
          <a:bodyPr lIns="0" tIns="0" rIns="0" bIns="182880" anchor="b" anchorCtr="0"/>
          <a:lstStyle>
            <a:lvl1pPr>
              <a:lnSpc>
                <a:spcPct val="100000"/>
              </a:lnSpc>
              <a:defRPr sz="5294" strike="noStrike" spc="-147" baseline="0">
                <a:solidFill>
                  <a:schemeClr val="bg1"/>
                </a:solidFill>
              </a:defRPr>
            </a:lvl1pPr>
          </a:lstStyle>
          <a:p>
            <a:r>
              <a:rPr lang="en-US"/>
              <a:t>Title</a:t>
            </a:r>
            <a:br>
              <a:rPr lang="en-US"/>
            </a:br>
            <a:r>
              <a:rPr lang="en-US"/>
              <a:t>title</a:t>
            </a:r>
          </a:p>
        </p:txBody>
      </p:sp>
      <p:sp>
        <p:nvSpPr>
          <p:cNvPr id="12" name="Text Placeholder 7">
            <a:extLst>
              <a:ext uri="{FF2B5EF4-FFF2-40B4-BE49-F238E27FC236}">
                <a16:creationId xmlns:a16="http://schemas.microsoft.com/office/drawing/2014/main" id="{44C37BE0-FE7C-A842-83B8-80F14999818F}"/>
              </a:ext>
            </a:extLst>
          </p:cNvPr>
          <p:cNvSpPr>
            <a:spLocks noGrp="1"/>
          </p:cNvSpPr>
          <p:nvPr>
            <p:ph type="body" sz="quarter" idx="4294967295"/>
          </p:nvPr>
        </p:nvSpPr>
        <p:spPr>
          <a:xfrm>
            <a:off x="584961" y="4512333"/>
            <a:ext cx="5412750" cy="422477"/>
          </a:xfrm>
        </p:spPr>
        <p:txBody>
          <a:bodyPr/>
          <a:lstStyle>
            <a:lvl1pPr>
              <a:lnSpc>
                <a:spcPct val="100000"/>
              </a:lnSpc>
              <a:defRPr b="0" i="0">
                <a:solidFill>
                  <a:schemeClr val="bg1"/>
                </a:solidFill>
                <a:latin typeface="Segoe UI Light" panose="020B0502040204020203" pitchFamily="34" charset="0"/>
                <a:cs typeface="Segoe UI Light" panose="020B0502040204020203" pitchFamily="34" charset="0"/>
              </a:defRPr>
            </a:lvl1pPr>
          </a:lstStyle>
          <a:p>
            <a:r>
              <a:rPr lang="en-US" sz="2745"/>
              <a:t>Author name</a:t>
            </a:r>
          </a:p>
        </p:txBody>
      </p:sp>
      <p:pic>
        <p:nvPicPr>
          <p:cNvPr id="13" name="Picture 12">
            <a:extLst>
              <a:ext uri="{FF2B5EF4-FFF2-40B4-BE49-F238E27FC236}">
                <a16:creationId xmlns:a16="http://schemas.microsoft.com/office/drawing/2014/main" id="{D25CA05A-4BDF-B844-A7E3-DD535C4E59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8048" y="589919"/>
            <a:ext cx="1314756" cy="280339"/>
          </a:xfrm>
          <a:prstGeom prst="rect">
            <a:avLst/>
          </a:prstGeom>
        </p:spPr>
      </p:pic>
    </p:spTree>
    <p:extLst>
      <p:ext uri="{BB962C8B-B14F-4D97-AF65-F5344CB8AC3E}">
        <p14:creationId xmlns:p14="http://schemas.microsoft.com/office/powerpoint/2010/main" val="38846219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47">
          <p15:clr>
            <a:srgbClr val="FBAE40"/>
          </p15:clr>
        </p15:guide>
        <p15:guide id="2" orient="horz" pos="2563">
          <p15:clr>
            <a:srgbClr val="FBAE40"/>
          </p15:clr>
        </p15:guide>
        <p15:guide id="3" orient="horz" pos="2899">
          <p15:clr>
            <a:srgbClr val="FBAE40"/>
          </p15:clr>
        </p15:guide>
        <p15:guide id="4" orient="horz" pos="309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7522C0-C4FD-6942-B3E0-EBB33E94A0DD}"/>
              </a:ext>
            </a:extLst>
          </p:cNvPr>
          <p:cNvSpPr>
            <a:spLocks noGrp="1"/>
          </p:cNvSpPr>
          <p:nvPr>
            <p:ph type="title"/>
          </p:nvPr>
        </p:nvSpPr>
        <p:spPr>
          <a:xfrm>
            <a:off x="568047" y="676680"/>
            <a:ext cx="11055906" cy="739343"/>
          </a:xfrm>
        </p:spPr>
        <p:txBody>
          <a:bodyPr/>
          <a:lstStyle>
            <a:lvl1pPr algn="ctr">
              <a:lnSpc>
                <a:spcPct val="100000"/>
              </a:lnSpc>
              <a:defRPr sz="3137"/>
            </a:lvl1pPr>
          </a:lstStyle>
          <a:p>
            <a:r>
              <a:rPr lang="en-US"/>
              <a:t>Table layout</a:t>
            </a:r>
          </a:p>
        </p:txBody>
      </p:sp>
      <p:graphicFrame>
        <p:nvGraphicFramePr>
          <p:cNvPr id="4" name="Table Placeholder 6">
            <a:extLst>
              <a:ext uri="{FF2B5EF4-FFF2-40B4-BE49-F238E27FC236}">
                <a16:creationId xmlns:a16="http://schemas.microsoft.com/office/drawing/2014/main" id="{FBE54ACA-851F-F84D-BB98-CC4BB2911437}"/>
              </a:ext>
            </a:extLst>
          </p:cNvPr>
          <p:cNvGraphicFramePr>
            <a:graphicFrameLocks/>
          </p:cNvGraphicFramePr>
          <p:nvPr userDrawn="1"/>
        </p:nvGraphicFramePr>
        <p:xfrm>
          <a:off x="875055" y="1539363"/>
          <a:ext cx="10441889" cy="4078100"/>
        </p:xfrm>
        <a:graphic>
          <a:graphicData uri="http://schemas.openxmlformats.org/drawingml/2006/table">
            <a:tbl>
              <a:tblPr firstRow="1" bandRow="1">
                <a:tableStyleId>{5C22544A-7EE6-4342-B048-85BDC9FD1C3A}</a:tableStyleId>
              </a:tblPr>
              <a:tblGrid>
                <a:gridCol w="1943587">
                  <a:extLst>
                    <a:ext uri="{9D8B030D-6E8A-4147-A177-3AD203B41FA5}">
                      <a16:colId xmlns:a16="http://schemas.microsoft.com/office/drawing/2014/main" val="1402458918"/>
                    </a:ext>
                  </a:extLst>
                </a:gridCol>
                <a:gridCol w="8498302">
                  <a:extLst>
                    <a:ext uri="{9D8B030D-6E8A-4147-A177-3AD203B41FA5}">
                      <a16:colId xmlns:a16="http://schemas.microsoft.com/office/drawing/2014/main" val="1740729941"/>
                    </a:ext>
                  </a:extLst>
                </a:gridCol>
              </a:tblGrid>
              <a:tr h="690370">
                <a:tc>
                  <a:txBody>
                    <a:bodyPr/>
                    <a:lstStyle/>
                    <a:p>
                      <a:pPr>
                        <a:lnSpc>
                          <a:spcPts val="1600"/>
                        </a:lnSpc>
                      </a:pPr>
                      <a:r>
                        <a:rPr lang="en-US" sz="1600" b="0" i="0">
                          <a:solidFill>
                            <a:schemeClr val="tx1">
                              <a:lumMod val="90000"/>
                              <a:lumOff val="10000"/>
                            </a:schemeClr>
                          </a:solidFill>
                          <a:latin typeface="+mj-lt"/>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1962828"/>
                  </a:ext>
                </a:extLst>
              </a:tr>
              <a:tr h="628574">
                <a:tc>
                  <a:txBody>
                    <a:bodyPr/>
                    <a:lstStyle/>
                    <a:p>
                      <a:pPr marL="0" marR="0" lvl="0" indent="0" algn="l" defTabSz="932742" rtl="0" eaLnBrk="1" fontAlgn="auto" latinLnBrk="0" hangingPunct="1">
                        <a:lnSpc>
                          <a:spcPts val="1600"/>
                        </a:lnSpc>
                        <a:spcBef>
                          <a:spcPts val="0"/>
                        </a:spcBef>
                        <a:spcAft>
                          <a:spcPts val="0"/>
                        </a:spcAft>
                        <a:buClrTx/>
                        <a:buSzTx/>
                        <a:buFontTx/>
                        <a:buNone/>
                        <a:tabLst/>
                        <a:defRPr/>
                      </a:pPr>
                      <a:r>
                        <a:rPr kumimoji="0" lang="en-US" sz="1600" b="0" i="0" u="none" strike="noStrike" kern="1200" cap="none" spc="0" normalizeH="0" baseline="0" noProof="0">
                          <a:ln>
                            <a:noFill/>
                          </a:ln>
                          <a:solidFill>
                            <a:srgbClr val="282828">
                              <a:lumMod val="90000"/>
                              <a:lumOff val="10000"/>
                            </a:srgbClr>
                          </a:solidFill>
                          <a:effectLst/>
                          <a:uLnTx/>
                          <a:uFillTx/>
                          <a:latin typeface="Segoe UI Semibold"/>
                          <a:ea typeface="+mn-ea"/>
                          <a:cs typeface="+mn-cs"/>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2142428"/>
                  </a:ext>
                </a:extLst>
              </a:tr>
              <a:tr h="628574">
                <a:tc>
                  <a:txBody>
                    <a:bodyPr/>
                    <a:lstStyle/>
                    <a:p>
                      <a:pPr>
                        <a:lnSpc>
                          <a:spcPts val="1600"/>
                        </a:lnSpc>
                      </a:pPr>
                      <a:r>
                        <a:rPr lang="en-US" sz="1600" b="0" i="0">
                          <a:solidFill>
                            <a:schemeClr val="tx1">
                              <a:lumMod val="90000"/>
                              <a:lumOff val="10000"/>
                            </a:schemeClr>
                          </a:solidFill>
                          <a:latin typeface="+mj-lt"/>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074237"/>
                  </a:ext>
                </a:extLst>
              </a:tr>
              <a:tr h="873434">
                <a:tc>
                  <a:txBody>
                    <a:bodyPr/>
                    <a:lstStyle/>
                    <a:p>
                      <a:pPr>
                        <a:lnSpc>
                          <a:spcPts val="1600"/>
                        </a:lnSpc>
                      </a:pPr>
                      <a:r>
                        <a:rPr lang="en-US" sz="1600" b="0" i="0">
                          <a:solidFill>
                            <a:schemeClr val="tx1">
                              <a:lumMod val="90000"/>
                              <a:lumOff val="10000"/>
                            </a:schemeClr>
                          </a:solidFill>
                          <a:latin typeface="+mj-lt"/>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3076910"/>
                  </a:ext>
                </a:extLst>
              </a:tr>
              <a:tr h="628574">
                <a:tc>
                  <a:txBody>
                    <a:bodyPr/>
                    <a:lstStyle/>
                    <a:p>
                      <a:pPr>
                        <a:lnSpc>
                          <a:spcPts val="1600"/>
                        </a:lnSpc>
                      </a:pPr>
                      <a:r>
                        <a:rPr lang="en-US" sz="1600" b="0" i="0">
                          <a:solidFill>
                            <a:schemeClr val="tx1">
                              <a:lumMod val="90000"/>
                              <a:lumOff val="10000"/>
                            </a:schemeClr>
                          </a:solidFill>
                          <a:latin typeface="+mj-lt"/>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3499449"/>
                  </a:ext>
                </a:extLst>
              </a:tr>
              <a:tr h="628574">
                <a:tc>
                  <a:txBody>
                    <a:bodyPr/>
                    <a:lstStyle/>
                    <a:p>
                      <a:pPr>
                        <a:lnSpc>
                          <a:spcPts val="1600"/>
                        </a:lnSpc>
                      </a:pPr>
                      <a:r>
                        <a:rPr lang="en-US" sz="1600" b="0" i="0">
                          <a:solidFill>
                            <a:schemeClr val="tx1">
                              <a:lumMod val="90000"/>
                              <a:lumOff val="10000"/>
                            </a:schemeClr>
                          </a:solidFill>
                          <a:latin typeface="+mj-lt"/>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5756644"/>
                  </a:ext>
                </a:extLst>
              </a:tr>
            </a:tbl>
          </a:graphicData>
        </a:graphic>
      </p:graphicFrame>
    </p:spTree>
    <p:extLst>
      <p:ext uri="{BB962C8B-B14F-4D97-AF65-F5344CB8AC3E}">
        <p14:creationId xmlns:p14="http://schemas.microsoft.com/office/powerpoint/2010/main" val="3343079989"/>
      </p:ext>
    </p:extLst>
  </p:cSld>
  <p:clrMapOvr>
    <a:masterClrMapping/>
  </p:clrMapOvr>
  <p:transition>
    <p:fade/>
  </p:transition>
  <p:extLst>
    <p:ext uri="{DCECCB84-F9BA-43D5-87BE-67443E8EF086}">
      <p15:sldGuideLst xmlns:p15="http://schemas.microsoft.com/office/powerpoint/2012/main">
        <p15:guide id="1" orient="horz" pos="78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gray">
    <p:bg>
      <p:bgPr>
        <a:gradFill>
          <a:gsLst>
            <a:gs pos="0">
              <a:schemeClr val="accent6">
                <a:lumMod val="10000"/>
                <a:lumOff val="9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568047" y="3103089"/>
            <a:ext cx="11055906" cy="362123"/>
          </a:xfrm>
        </p:spPr>
        <p:txBody>
          <a:bodyPr wrap="square" lIns="0" tIns="0" rIns="0" bIns="0">
            <a:spAutoFit/>
          </a:bodyPr>
          <a:lstStyle>
            <a:lvl1pPr marL="0" indent="0" algn="ctr">
              <a:lnSpc>
                <a:spcPct val="100000"/>
              </a:lnSpc>
              <a:spcBef>
                <a:spcPts val="0"/>
              </a:spcBef>
              <a:spcAft>
                <a:spcPts val="1274"/>
              </a:spcAft>
              <a:buNone/>
              <a:defRPr sz="2353" b="0" i="0">
                <a:solidFill>
                  <a:srgbClr val="000000"/>
                </a:solidFill>
                <a:latin typeface="Segoe UI Semilight" panose="020B0402040204020203" pitchFamily="34" charset="0"/>
                <a:cs typeface="Segoe UI Semilight" panose="020B0402040204020203" pitchFamily="34" charset="0"/>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Place quote content here</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568047" y="2109646"/>
            <a:ext cx="11055906" cy="739343"/>
          </a:xfrm>
          <a:prstGeom prst="rect">
            <a:avLst/>
          </a:prstGeom>
        </p:spPr>
        <p:txBody>
          <a:bodyPr vert="horz" wrap="square" lIns="0" tIns="164592" rIns="0" bIns="0" rtlCol="0" anchor="t">
            <a:noAutofit/>
          </a:bodyPr>
          <a:lstStyle>
            <a:lvl1pPr marL="0" marR="0" indent="0" algn="ctr" defTabSz="914367" rtl="0" eaLnBrk="1" fontAlgn="auto" latinLnBrk="0" hangingPunct="1">
              <a:lnSpc>
                <a:spcPct val="100000"/>
              </a:lnSpc>
              <a:spcBef>
                <a:spcPct val="0"/>
              </a:spcBef>
              <a:spcAft>
                <a:spcPts val="0"/>
              </a:spcAft>
              <a:buClrTx/>
              <a:buSzTx/>
              <a:buFontTx/>
              <a:buNone/>
              <a:tabLst/>
              <a:defRPr sz="3529">
                <a:solidFill>
                  <a:srgbClr val="000000"/>
                </a:solidFill>
              </a:defRPr>
            </a:lvl1pPr>
          </a:lstStyle>
          <a:p>
            <a:r>
              <a:rPr lang="en-US"/>
              <a:t>This is a quote title</a:t>
            </a:r>
          </a:p>
        </p:txBody>
      </p:sp>
    </p:spTree>
    <p:extLst>
      <p:ext uri="{BB962C8B-B14F-4D97-AF65-F5344CB8AC3E}">
        <p14:creationId xmlns:p14="http://schemas.microsoft.com/office/powerpoint/2010/main" val="218489868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fographic layout">
    <p:spTree>
      <p:nvGrpSpPr>
        <p:cNvPr id="1" name=""/>
        <p:cNvGrpSpPr/>
        <p:nvPr/>
      </p:nvGrpSpPr>
      <p:grpSpPr>
        <a:xfrm>
          <a:off x="0" y="0"/>
          <a:ext cx="0" cy="0"/>
          <a:chOff x="0" y="0"/>
          <a:chExt cx="0" cy="0"/>
        </a:xfrm>
      </p:grpSpPr>
      <p:sp>
        <p:nvSpPr>
          <p:cNvPr id="6" name="Content Placeholder 15">
            <a:extLst>
              <a:ext uri="{FF2B5EF4-FFF2-40B4-BE49-F238E27FC236}">
                <a16:creationId xmlns:a16="http://schemas.microsoft.com/office/drawing/2014/main" id="{14535A11-29B2-2246-AE7C-EAE4CC17642F}"/>
              </a:ext>
            </a:extLst>
          </p:cNvPr>
          <p:cNvSpPr>
            <a:spLocks noGrp="1"/>
          </p:cNvSpPr>
          <p:nvPr>
            <p:ph sz="quarter" idx="18" hasCustomPrompt="1"/>
          </p:nvPr>
        </p:nvSpPr>
        <p:spPr>
          <a:xfrm>
            <a:off x="568048" y="2249399"/>
            <a:ext cx="11055905" cy="4018683"/>
          </a:xfrm>
        </p:spPr>
        <p:txBody>
          <a:bodyPr anchor="ctr">
            <a:noAutofit/>
          </a:bodyPr>
          <a:lstStyle>
            <a:lvl1pPr marL="0" indent="0" algn="ctr">
              <a:lnSpc>
                <a:spcPct val="100000"/>
              </a:lnSpc>
              <a:buNone/>
              <a:defRPr sz="1961">
                <a:solidFill>
                  <a:schemeClr val="tx2"/>
                </a:solidFill>
                <a:latin typeface="+mj-lt"/>
              </a:defRPr>
            </a:lvl1pPr>
          </a:lstStyle>
          <a:p>
            <a:pPr lvl="0"/>
            <a:r>
              <a:rPr lang="en-US"/>
              <a:t> Infographic here</a:t>
            </a:r>
          </a:p>
        </p:txBody>
      </p:sp>
      <p:sp>
        <p:nvSpPr>
          <p:cNvPr id="8" name="Text Placeholder 3">
            <a:extLst>
              <a:ext uri="{FF2B5EF4-FFF2-40B4-BE49-F238E27FC236}">
                <a16:creationId xmlns:a16="http://schemas.microsoft.com/office/drawing/2014/main" id="{79FBB3B0-FE1B-E544-9824-37CF99F9899B}"/>
              </a:ext>
            </a:extLst>
          </p:cNvPr>
          <p:cNvSpPr>
            <a:spLocks noGrp="1"/>
          </p:cNvSpPr>
          <p:nvPr>
            <p:ph type="body" sz="quarter" idx="12" hasCustomPrompt="1"/>
          </p:nvPr>
        </p:nvSpPr>
        <p:spPr>
          <a:xfrm>
            <a:off x="580637" y="134122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9" name="Title Placeholder 1">
            <a:extLst>
              <a:ext uri="{FF2B5EF4-FFF2-40B4-BE49-F238E27FC236}">
                <a16:creationId xmlns:a16="http://schemas.microsoft.com/office/drawing/2014/main" id="{8F0BA1EA-1289-7B41-AAF4-751B32835914}"/>
              </a:ext>
            </a:extLst>
          </p:cNvPr>
          <p:cNvSpPr>
            <a:spLocks noGrp="1"/>
          </p:cNvSpPr>
          <p:nvPr>
            <p:ph type="title" hasCustomPrompt="1"/>
          </p:nvPr>
        </p:nvSpPr>
        <p:spPr>
          <a:xfrm>
            <a:off x="580663" y="691141"/>
            <a:ext cx="11043248" cy="748837"/>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094621205"/>
      </p:ext>
    </p:extLst>
  </p:cSld>
  <p:clrMapOvr>
    <a:masterClrMapping/>
  </p:clrMapOvr>
  <p:transition>
    <p:fade/>
  </p:transition>
  <p:extLst>
    <p:ext uri="{DCECCB84-F9BA-43D5-87BE-67443E8EF086}">
      <p15:sldGuideLst xmlns:p15="http://schemas.microsoft.com/office/powerpoint/2012/main">
        <p15:guide id="1" orient="horz" pos="78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option">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096000" y="0"/>
            <a:ext cx="6095999" cy="6858000"/>
          </a:xfrm>
          <a:blipFill dpi="0" rotWithShape="1">
            <a:blip r:embed="rId2" cstate="screen">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568048" y="2216137"/>
            <a:ext cx="4482124" cy="2215875"/>
          </a:xfrm>
          <a:prstGeom prst="rect">
            <a:avLst/>
          </a:prstGeom>
        </p:spPr>
        <p:txBody>
          <a:bodyPr vert="horz" wrap="square" lIns="0" tIns="164592" rIns="0" bIns="0" rtlCol="0" anchor="b">
            <a:noAutofit/>
          </a:bodyPr>
          <a:lstStyle>
            <a:lvl1pPr>
              <a:lnSpc>
                <a:spcPct val="100000"/>
              </a:lnSpc>
              <a:defRPr sz="2745"/>
            </a:lvl1pPr>
          </a:lstStyle>
          <a:p>
            <a:r>
              <a:rPr lang="en-US"/>
              <a:t>Title 2 columns option 28pts</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568046" y="4837997"/>
            <a:ext cx="4482125" cy="1430085"/>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446865582"/>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2803">
          <p15:clr>
            <a:srgbClr val="FBAE40"/>
          </p15:clr>
        </p15:guide>
        <p15:guide id="5" orient="horz" pos="309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lumns o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372C1-C3AD-2348-A592-CFE38B4B501F}"/>
              </a:ext>
            </a:extLst>
          </p:cNvPr>
          <p:cNvSpPr/>
          <p:nvPr userDrawn="1"/>
        </p:nvSpPr>
        <p:spPr bwMode="auto">
          <a:xfrm>
            <a:off x="0" y="0"/>
            <a:ext cx="6096000" cy="6858000"/>
          </a:xfrm>
          <a:prstGeom prst="rect">
            <a:avLst/>
          </a:prstGeom>
          <a:solidFill>
            <a:schemeClr val="tx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bg1"/>
              </a:solidFill>
              <a:ea typeface="Segoe UI" pitchFamily="34" charset="0"/>
              <a:cs typeface="Segoe UI" pitchFamily="34" charset="0"/>
            </a:endParaRPr>
          </a:p>
        </p:txBody>
      </p:sp>
      <p:sp>
        <p:nvSpPr>
          <p:cNvPr id="4" name="Picture Placeholder 3"/>
          <p:cNvSpPr>
            <a:spLocks noGrp="1"/>
          </p:cNvSpPr>
          <p:nvPr>
            <p:ph type="pic" sz="quarter" idx="10" hasCustomPrompt="1"/>
          </p:nvPr>
        </p:nvSpPr>
        <p:spPr>
          <a:xfrm>
            <a:off x="6096000" y="0"/>
            <a:ext cx="6095999" cy="6858000"/>
          </a:xfrm>
          <a:blipFill dpi="0" rotWithShape="1">
            <a:blip r:embed="rId2" cstate="screen">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568048" y="2216137"/>
            <a:ext cx="4482124" cy="2215875"/>
          </a:xfrm>
          <a:prstGeom prst="rect">
            <a:avLst/>
          </a:prstGeom>
        </p:spPr>
        <p:txBody>
          <a:bodyPr vert="horz" wrap="square" lIns="0" tIns="164592" rIns="0" bIns="0" rtlCol="0" anchor="b">
            <a:noAutofit/>
          </a:bodyPr>
          <a:lstStyle>
            <a:lvl1pPr>
              <a:lnSpc>
                <a:spcPct val="100000"/>
              </a:lnSpc>
              <a:defRPr sz="2745">
                <a:solidFill>
                  <a:schemeClr val="bg1"/>
                </a:solidFill>
              </a:defRPr>
            </a:lvl1pPr>
          </a:lstStyle>
          <a:p>
            <a:r>
              <a:rPr lang="en-US"/>
              <a:t>Title 2 columns option 28pts</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568046" y="4837997"/>
            <a:ext cx="4482125" cy="1430085"/>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chemeClr val="bg1"/>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3586095329"/>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2803">
          <p15:clr>
            <a:srgbClr val="FBAE40"/>
          </p15:clr>
        </p15:guide>
        <p15:guide id="5" orient="horz" pos="309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s speci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096000" y="0"/>
            <a:ext cx="6096000" cy="6858000"/>
          </a:xfrm>
          <a:blipFill dpi="0" rotWithShape="1">
            <a:blip r:embed="rId2" cstate="screen">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7" name="Content Placeholder 15">
            <a:extLst>
              <a:ext uri="{FF2B5EF4-FFF2-40B4-BE49-F238E27FC236}">
                <a16:creationId xmlns:a16="http://schemas.microsoft.com/office/drawing/2014/main" id="{08775E9A-E243-2046-B8DC-0221199E061E}"/>
              </a:ext>
            </a:extLst>
          </p:cNvPr>
          <p:cNvSpPr>
            <a:spLocks noGrp="1"/>
          </p:cNvSpPr>
          <p:nvPr>
            <p:ph sz="quarter" idx="20" hasCustomPrompt="1"/>
          </p:nvPr>
        </p:nvSpPr>
        <p:spPr>
          <a:xfrm>
            <a:off x="568047" y="1737017"/>
            <a:ext cx="541812" cy="457575"/>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8" name="Content Placeholder 15">
            <a:extLst>
              <a:ext uri="{FF2B5EF4-FFF2-40B4-BE49-F238E27FC236}">
                <a16:creationId xmlns:a16="http://schemas.microsoft.com/office/drawing/2014/main" id="{6164B16A-A73D-9847-81E2-E7435B449125}"/>
              </a:ext>
            </a:extLst>
          </p:cNvPr>
          <p:cNvSpPr>
            <a:spLocks noGrp="1"/>
          </p:cNvSpPr>
          <p:nvPr>
            <p:ph sz="quarter" idx="21" hasCustomPrompt="1"/>
          </p:nvPr>
        </p:nvSpPr>
        <p:spPr>
          <a:xfrm>
            <a:off x="568047" y="2921255"/>
            <a:ext cx="541812" cy="453011"/>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9" name="Content Placeholder 15">
            <a:extLst>
              <a:ext uri="{FF2B5EF4-FFF2-40B4-BE49-F238E27FC236}">
                <a16:creationId xmlns:a16="http://schemas.microsoft.com/office/drawing/2014/main" id="{A8BDB077-8E90-5947-9714-212B96762141}"/>
              </a:ext>
            </a:extLst>
          </p:cNvPr>
          <p:cNvSpPr>
            <a:spLocks noGrp="1"/>
          </p:cNvSpPr>
          <p:nvPr>
            <p:ph sz="quarter" idx="22" hasCustomPrompt="1"/>
          </p:nvPr>
        </p:nvSpPr>
        <p:spPr>
          <a:xfrm>
            <a:off x="568047" y="4096365"/>
            <a:ext cx="541812" cy="457575"/>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0" name="Title Placeholder 1">
            <a:extLst>
              <a:ext uri="{FF2B5EF4-FFF2-40B4-BE49-F238E27FC236}">
                <a16:creationId xmlns:a16="http://schemas.microsoft.com/office/drawing/2014/main" id="{9770FDFA-95F7-A740-B648-82C4E6B49EE8}"/>
              </a:ext>
            </a:extLst>
          </p:cNvPr>
          <p:cNvSpPr>
            <a:spLocks noGrp="1"/>
          </p:cNvSpPr>
          <p:nvPr>
            <p:ph type="title" hasCustomPrompt="1"/>
          </p:nvPr>
        </p:nvSpPr>
        <p:spPr>
          <a:xfrm>
            <a:off x="568048" y="720062"/>
            <a:ext cx="4482124" cy="600791"/>
          </a:xfrm>
          <a:prstGeom prst="rect">
            <a:avLst/>
          </a:prstGeom>
        </p:spPr>
        <p:txBody>
          <a:bodyPr vert="horz" wrap="square" lIns="0" tIns="164592" rIns="0" bIns="0" rtlCol="0" anchor="b">
            <a:noAutofit/>
          </a:bodyPr>
          <a:lstStyle>
            <a:lvl1pPr>
              <a:lnSpc>
                <a:spcPct val="100000"/>
              </a:lnSpc>
              <a:defRPr sz="2745"/>
            </a:lvl1pPr>
          </a:lstStyle>
          <a:p>
            <a:r>
              <a:rPr lang="en-US"/>
              <a:t>Title 2 columns option 28pts</a:t>
            </a:r>
          </a:p>
        </p:txBody>
      </p:sp>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1494042" y="1700066"/>
            <a:ext cx="3556129" cy="770920"/>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2194919999"/>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1075">
          <p15:clr>
            <a:srgbClr val="FBAE40"/>
          </p15:clr>
        </p15:guide>
        <p15:guide id="5" orient="horz" pos="78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lumns speci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096000" y="0"/>
            <a:ext cx="6096000" cy="6858000"/>
          </a:xfrm>
          <a:blipFill dpi="0" rotWithShape="1">
            <a:blip r:embed="rId2" cstate="screen">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10" name="Title Placeholder 1">
            <a:extLst>
              <a:ext uri="{FF2B5EF4-FFF2-40B4-BE49-F238E27FC236}">
                <a16:creationId xmlns:a16="http://schemas.microsoft.com/office/drawing/2014/main" id="{9770FDFA-95F7-A740-B648-82C4E6B49EE8}"/>
              </a:ext>
            </a:extLst>
          </p:cNvPr>
          <p:cNvSpPr>
            <a:spLocks noGrp="1"/>
          </p:cNvSpPr>
          <p:nvPr>
            <p:ph type="title" hasCustomPrompt="1"/>
          </p:nvPr>
        </p:nvSpPr>
        <p:spPr>
          <a:xfrm>
            <a:off x="568048" y="720062"/>
            <a:ext cx="4482124" cy="600791"/>
          </a:xfrm>
          <a:prstGeom prst="rect">
            <a:avLst/>
          </a:prstGeom>
        </p:spPr>
        <p:txBody>
          <a:bodyPr vert="horz" wrap="square" lIns="0" tIns="164592" rIns="0" bIns="0" rtlCol="0" anchor="b">
            <a:noAutofit/>
          </a:bodyPr>
          <a:lstStyle>
            <a:lvl1pPr>
              <a:lnSpc>
                <a:spcPct val="100000"/>
              </a:lnSpc>
              <a:defRPr sz="2745"/>
            </a:lvl1pPr>
          </a:lstStyle>
          <a:p>
            <a:r>
              <a:rPr lang="en-US"/>
              <a:t>Title 2 columns option 28pts</a:t>
            </a:r>
          </a:p>
        </p:txBody>
      </p:sp>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568048" y="1700065"/>
            <a:ext cx="4482123" cy="4568017"/>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2907035032"/>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1075">
          <p15:clr>
            <a:srgbClr val="FBAE40"/>
          </p15:clr>
        </p15:guide>
        <p15:guide id="5" orient="horz" pos="78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wo columns speci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5050172" y="2084173"/>
            <a:ext cx="7141828" cy="8034558"/>
          </a:xfrm>
          <a:blipFill dpi="0" rotWithShape="1">
            <a:blip r:embed="rId2" cstate="screen">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568048" y="2090060"/>
            <a:ext cx="4033912" cy="4178022"/>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
        <p:nvSpPr>
          <p:cNvPr id="5" name="Text Placeholder 3">
            <a:extLst>
              <a:ext uri="{FF2B5EF4-FFF2-40B4-BE49-F238E27FC236}">
                <a16:creationId xmlns:a16="http://schemas.microsoft.com/office/drawing/2014/main" id="{C670CC60-EBF6-694C-A2BB-3D5246AC21B3}"/>
              </a:ext>
            </a:extLst>
          </p:cNvPr>
          <p:cNvSpPr>
            <a:spLocks noGrp="1"/>
          </p:cNvSpPr>
          <p:nvPr>
            <p:ph type="body" sz="quarter" idx="12" hasCustomPrompt="1"/>
          </p:nvPr>
        </p:nvSpPr>
        <p:spPr>
          <a:xfrm>
            <a:off x="580637" y="134122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6" name="Title Placeholder 1">
            <a:extLst>
              <a:ext uri="{FF2B5EF4-FFF2-40B4-BE49-F238E27FC236}">
                <a16:creationId xmlns:a16="http://schemas.microsoft.com/office/drawing/2014/main" id="{99EC2EFD-687A-4144-888B-BEB48CF7F400}"/>
              </a:ext>
            </a:extLst>
          </p:cNvPr>
          <p:cNvSpPr>
            <a:spLocks noGrp="1"/>
          </p:cNvSpPr>
          <p:nvPr>
            <p:ph type="title" hasCustomPrompt="1"/>
          </p:nvPr>
        </p:nvSpPr>
        <p:spPr>
          <a:xfrm>
            <a:off x="580663" y="691141"/>
            <a:ext cx="11043248" cy="748837"/>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562195804"/>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1339">
          <p15:clr>
            <a:srgbClr val="FBAE40"/>
          </p15:clr>
        </p15:guide>
        <p15:guide id="5" orient="horz" pos="787">
          <p15:clr>
            <a:srgbClr val="FBAE40"/>
          </p15:clr>
        </p15:guide>
        <p15:guide id="6" pos="295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lumns speci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110695" y="1685368"/>
            <a:ext cx="60960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10" name="Title Placeholder 1">
            <a:extLst>
              <a:ext uri="{FF2B5EF4-FFF2-40B4-BE49-F238E27FC236}">
                <a16:creationId xmlns:a16="http://schemas.microsoft.com/office/drawing/2014/main" id="{9770FDFA-95F7-A740-B648-82C4E6B49EE8}"/>
              </a:ext>
            </a:extLst>
          </p:cNvPr>
          <p:cNvSpPr>
            <a:spLocks noGrp="1"/>
          </p:cNvSpPr>
          <p:nvPr>
            <p:ph type="title" hasCustomPrompt="1"/>
          </p:nvPr>
        </p:nvSpPr>
        <p:spPr>
          <a:xfrm>
            <a:off x="582742" y="720063"/>
            <a:ext cx="11041212" cy="600791"/>
          </a:xfrm>
          <a:prstGeom prst="rect">
            <a:avLst/>
          </a:prstGeom>
        </p:spPr>
        <p:txBody>
          <a:bodyPr vert="horz" wrap="square" lIns="0" tIns="164592" rIns="0" bIns="0" rtlCol="0" anchor="b">
            <a:noAutofit/>
          </a:bodyPr>
          <a:lstStyle>
            <a:lvl1pPr algn="ctr">
              <a:lnSpc>
                <a:spcPct val="100000"/>
              </a:lnSpc>
              <a:defRPr sz="3137"/>
            </a:lvl1pPr>
          </a:lstStyle>
          <a:p>
            <a:r>
              <a:rPr lang="en-US"/>
              <a:t>Title 2 columns option 32pts</a:t>
            </a:r>
          </a:p>
        </p:txBody>
      </p:sp>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568048" y="1700065"/>
            <a:ext cx="4482123" cy="4568017"/>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2738109079"/>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1075">
          <p15:clr>
            <a:srgbClr val="FBAE40"/>
          </p15:clr>
        </p15:guide>
        <p15:guide id="5" orient="horz" pos="787">
          <p15:clr>
            <a:srgbClr val="FBAE40"/>
          </p15:clr>
        </p15:guide>
        <p15:guide id="6" pos="360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s horizontal">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73BC532A-232C-614A-9A8E-8F46338E7427}"/>
              </a:ext>
            </a:extLst>
          </p:cNvPr>
          <p:cNvSpPr>
            <a:spLocks noGrp="1"/>
          </p:cNvSpPr>
          <p:nvPr>
            <p:ph type="body" sz="quarter" idx="12" hasCustomPrompt="1"/>
          </p:nvPr>
        </p:nvSpPr>
        <p:spPr>
          <a:xfrm>
            <a:off x="580637" y="134122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14" name="Text Placeholder 3">
            <a:extLst>
              <a:ext uri="{FF2B5EF4-FFF2-40B4-BE49-F238E27FC236}">
                <a16:creationId xmlns:a16="http://schemas.microsoft.com/office/drawing/2014/main" id="{19CE4FD5-A665-4C46-8EBD-AE5358A72B45}"/>
              </a:ext>
            </a:extLst>
          </p:cNvPr>
          <p:cNvSpPr>
            <a:spLocks noGrp="1"/>
          </p:cNvSpPr>
          <p:nvPr>
            <p:ph type="body" sz="quarter" idx="24" hasCustomPrompt="1"/>
          </p:nvPr>
        </p:nvSpPr>
        <p:spPr>
          <a:xfrm>
            <a:off x="568047" y="1642992"/>
            <a:ext cx="5021679" cy="1561870"/>
          </a:xfrm>
        </p:spPr>
        <p:txBody>
          <a:bodyPr wrap="square" lIns="0" tIns="0" rIns="0" bIns="0" anchor="b">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
        <p:nvSpPr>
          <p:cNvPr id="15" name="Title Placeholder 1">
            <a:extLst>
              <a:ext uri="{FF2B5EF4-FFF2-40B4-BE49-F238E27FC236}">
                <a16:creationId xmlns:a16="http://schemas.microsoft.com/office/drawing/2014/main" id="{79F4A4D1-3171-824D-A05B-A538BB026D0A}"/>
              </a:ext>
            </a:extLst>
          </p:cNvPr>
          <p:cNvSpPr>
            <a:spLocks noGrp="1"/>
          </p:cNvSpPr>
          <p:nvPr>
            <p:ph type="title" hasCustomPrompt="1"/>
          </p:nvPr>
        </p:nvSpPr>
        <p:spPr>
          <a:xfrm>
            <a:off x="580663" y="691141"/>
            <a:ext cx="11043248" cy="748837"/>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Heading Segoe UI </a:t>
            </a:r>
            <a:r>
              <a:rPr lang="en-US" err="1"/>
              <a:t>Semibold</a:t>
            </a:r>
            <a:r>
              <a:rPr lang="en-US"/>
              <a:t> 32pt</a:t>
            </a:r>
          </a:p>
        </p:txBody>
      </p:sp>
      <p:sp>
        <p:nvSpPr>
          <p:cNvPr id="6" name="Text Placeholder 3">
            <a:extLst>
              <a:ext uri="{FF2B5EF4-FFF2-40B4-BE49-F238E27FC236}">
                <a16:creationId xmlns:a16="http://schemas.microsoft.com/office/drawing/2014/main" id="{2DFF242A-7D2F-784D-AE4E-968B4953B549}"/>
              </a:ext>
            </a:extLst>
          </p:cNvPr>
          <p:cNvSpPr>
            <a:spLocks noGrp="1"/>
          </p:cNvSpPr>
          <p:nvPr>
            <p:ph type="body" sz="quarter" idx="25" hasCustomPrompt="1"/>
          </p:nvPr>
        </p:nvSpPr>
        <p:spPr>
          <a:xfrm>
            <a:off x="6589684" y="1642992"/>
            <a:ext cx="5021679" cy="1561870"/>
          </a:xfrm>
        </p:spPr>
        <p:txBody>
          <a:bodyPr wrap="square" lIns="0" tIns="0" rIns="0" bIns="0" anchor="b">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
        <p:nvSpPr>
          <p:cNvPr id="21" name="Text Placeholder 3">
            <a:extLst>
              <a:ext uri="{FF2B5EF4-FFF2-40B4-BE49-F238E27FC236}">
                <a16:creationId xmlns:a16="http://schemas.microsoft.com/office/drawing/2014/main" id="{BCB0ACE2-6D1F-744E-9745-5BAD8E909BB8}"/>
              </a:ext>
            </a:extLst>
          </p:cNvPr>
          <p:cNvSpPr>
            <a:spLocks noGrp="1"/>
          </p:cNvSpPr>
          <p:nvPr>
            <p:ph type="body" sz="quarter" idx="31" hasCustomPrompt="1"/>
          </p:nvPr>
        </p:nvSpPr>
        <p:spPr>
          <a:xfrm>
            <a:off x="8678733" y="3699552"/>
            <a:ext cx="2945220" cy="2577585"/>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
        <p:nvSpPr>
          <p:cNvPr id="22" name="Text Placeholder 3">
            <a:extLst>
              <a:ext uri="{FF2B5EF4-FFF2-40B4-BE49-F238E27FC236}">
                <a16:creationId xmlns:a16="http://schemas.microsoft.com/office/drawing/2014/main" id="{784980A6-D8A2-5640-9717-76E7777603D0}"/>
              </a:ext>
            </a:extLst>
          </p:cNvPr>
          <p:cNvSpPr>
            <a:spLocks noGrp="1"/>
          </p:cNvSpPr>
          <p:nvPr>
            <p:ph type="body" sz="quarter" idx="32" hasCustomPrompt="1"/>
          </p:nvPr>
        </p:nvSpPr>
        <p:spPr>
          <a:xfrm>
            <a:off x="581518" y="3699552"/>
            <a:ext cx="2945220" cy="2577585"/>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
        <p:nvSpPr>
          <p:cNvPr id="23" name="Text Placeholder 3">
            <a:extLst>
              <a:ext uri="{FF2B5EF4-FFF2-40B4-BE49-F238E27FC236}">
                <a16:creationId xmlns:a16="http://schemas.microsoft.com/office/drawing/2014/main" id="{0BE72B4E-94D4-FE4D-93A1-84E5464D397A}"/>
              </a:ext>
            </a:extLst>
          </p:cNvPr>
          <p:cNvSpPr>
            <a:spLocks noGrp="1"/>
          </p:cNvSpPr>
          <p:nvPr>
            <p:ph type="body" sz="quarter" idx="33" hasCustomPrompt="1"/>
          </p:nvPr>
        </p:nvSpPr>
        <p:spPr>
          <a:xfrm>
            <a:off x="4622598" y="3699552"/>
            <a:ext cx="2945220" cy="2577585"/>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1156269779"/>
      </p:ext>
    </p:extLst>
  </p:cSld>
  <p:clrMapOvr>
    <a:masterClrMapping/>
  </p:clrMapOvr>
  <p:transition>
    <p:fade/>
  </p:transition>
  <p:extLst>
    <p:ext uri="{DCECCB84-F9BA-43D5-87BE-67443E8EF086}">
      <p15:sldGuideLst xmlns:p15="http://schemas.microsoft.com/office/powerpoint/2012/main">
        <p15:guide id="4" orient="horz" pos="2203">
          <p15:clr>
            <a:srgbClr val="FBAE40"/>
          </p15:clr>
        </p15:guide>
        <p15:guide id="5" orient="horz" pos="2059">
          <p15:clr>
            <a:srgbClr val="FBAE40"/>
          </p15:clr>
        </p15:guide>
        <p15:guide id="6" pos="3917">
          <p15:clr>
            <a:srgbClr val="FBAE40"/>
          </p15:clr>
        </p15:guide>
        <p15:guide id="7" pos="3605">
          <p15:clr>
            <a:srgbClr val="FBAE40"/>
          </p15:clr>
        </p15:guide>
        <p15:guide id="8" pos="4229">
          <p15:clr>
            <a:srgbClr val="FBAE40"/>
          </p15:clr>
        </p15:guide>
        <p15:guide id="9" orient="horz" pos="2371">
          <p15:clr>
            <a:srgbClr val="FBAE40"/>
          </p15:clr>
        </p15:guide>
        <p15:guide id="10" orient="horz" pos="78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A7EF32-8AEA-3540-82B2-C2228979F89E}"/>
              </a:ext>
            </a:extLst>
          </p:cNvPr>
          <p:cNvSpPr>
            <a:spLocks noGrp="1"/>
          </p:cNvSpPr>
          <p:nvPr>
            <p:ph type="title" hasCustomPrompt="1"/>
          </p:nvPr>
        </p:nvSpPr>
        <p:spPr>
          <a:xfrm>
            <a:off x="581632" y="2532448"/>
            <a:ext cx="5429663" cy="1793104"/>
          </a:xfrm>
          <a:noFill/>
        </p:spPr>
        <p:txBody>
          <a:bodyPr lIns="0" tIns="0" rIns="0" bIns="182880" anchor="b" anchorCtr="0"/>
          <a:lstStyle>
            <a:lvl1pPr>
              <a:lnSpc>
                <a:spcPct val="100000"/>
              </a:lnSpc>
              <a:defRPr sz="5294" strike="noStrike" spc="-147" baseline="0">
                <a:solidFill>
                  <a:schemeClr val="bg1"/>
                </a:solidFill>
              </a:defRPr>
            </a:lvl1pPr>
          </a:lstStyle>
          <a:p>
            <a:r>
              <a:rPr lang="en-US"/>
              <a:t>Title</a:t>
            </a:r>
            <a:br>
              <a:rPr lang="en-US"/>
            </a:br>
            <a:r>
              <a:rPr lang="en-US"/>
              <a:t>title</a:t>
            </a:r>
          </a:p>
        </p:txBody>
      </p:sp>
      <p:sp>
        <p:nvSpPr>
          <p:cNvPr id="11" name="Text Placeholder 7">
            <a:extLst>
              <a:ext uri="{FF2B5EF4-FFF2-40B4-BE49-F238E27FC236}">
                <a16:creationId xmlns:a16="http://schemas.microsoft.com/office/drawing/2014/main" id="{89956E78-696E-4C41-A7BC-F62CCBD9A99B}"/>
              </a:ext>
            </a:extLst>
          </p:cNvPr>
          <p:cNvSpPr>
            <a:spLocks noGrp="1"/>
          </p:cNvSpPr>
          <p:nvPr>
            <p:ph type="body" sz="quarter" idx="4294967295"/>
          </p:nvPr>
        </p:nvSpPr>
        <p:spPr>
          <a:xfrm>
            <a:off x="598544" y="4512333"/>
            <a:ext cx="5412750" cy="422477"/>
          </a:xfrm>
        </p:spPr>
        <p:txBody>
          <a:bodyPr/>
          <a:lstStyle>
            <a:lvl1pPr>
              <a:lnSpc>
                <a:spcPct val="100000"/>
              </a:lnSpc>
              <a:defRPr b="0" i="0">
                <a:solidFill>
                  <a:schemeClr val="bg1"/>
                </a:solidFill>
                <a:latin typeface="Segoe UI Light" panose="020B0502040204020203" pitchFamily="34" charset="0"/>
                <a:cs typeface="Segoe UI Light" panose="020B0502040204020203" pitchFamily="34" charset="0"/>
              </a:defRPr>
            </a:lvl1pPr>
          </a:lstStyle>
          <a:p>
            <a:r>
              <a:rPr lang="en-US" sz="2745"/>
              <a:t>Author name</a:t>
            </a:r>
          </a:p>
        </p:txBody>
      </p:sp>
      <p:pic>
        <p:nvPicPr>
          <p:cNvPr id="14" name="Picture 13">
            <a:extLst>
              <a:ext uri="{FF2B5EF4-FFF2-40B4-BE49-F238E27FC236}">
                <a16:creationId xmlns:a16="http://schemas.microsoft.com/office/drawing/2014/main" id="{149C5BA3-A64B-E340-8993-D5F213036F6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68048" y="589919"/>
            <a:ext cx="1314756" cy="280339"/>
          </a:xfrm>
          <a:prstGeom prst="rect">
            <a:avLst/>
          </a:prstGeom>
        </p:spPr>
      </p:pic>
    </p:spTree>
    <p:extLst>
      <p:ext uri="{BB962C8B-B14F-4D97-AF65-F5344CB8AC3E}">
        <p14:creationId xmlns:p14="http://schemas.microsoft.com/office/powerpoint/2010/main" val="2597099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68047" y="1431591"/>
            <a:ext cx="11055906" cy="4836490"/>
          </a:xfrm>
        </p:spPr>
        <p:txBody>
          <a:bodyPr anchor="ctr">
            <a:noAutofit/>
          </a:bodyPr>
          <a:lstStyle>
            <a:lvl1pPr algn="ctr">
              <a:lnSpc>
                <a:spcPct val="100000"/>
              </a:lnSpc>
              <a:defRPr sz="1961">
                <a:latin typeface="+mj-lt"/>
              </a:defRPr>
            </a:lvl1pPr>
          </a:lstStyle>
          <a:p>
            <a:r>
              <a:rPr lang="en-US"/>
              <a:t>Drop photo here</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568047" y="676680"/>
            <a:ext cx="11055906" cy="589918"/>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Graphic Layout 32pts</a:t>
            </a:r>
          </a:p>
        </p:txBody>
      </p:sp>
    </p:spTree>
    <p:extLst>
      <p:ext uri="{BB962C8B-B14F-4D97-AF65-F5344CB8AC3E}">
        <p14:creationId xmlns:p14="http://schemas.microsoft.com/office/powerpoint/2010/main" val="580089129"/>
      </p:ext>
    </p:extLst>
  </p:cSld>
  <p:clrMapOvr>
    <a:masterClrMapping/>
  </p:clrMapOvr>
  <p:transition>
    <p:fade/>
  </p:transition>
  <p:extLst>
    <p:ext uri="{DCECCB84-F9BA-43D5-87BE-67443E8EF086}">
      <p15:sldGuideLst xmlns:p15="http://schemas.microsoft.com/office/powerpoint/2012/main">
        <p15:guide id="1" orient="horz" pos="78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Device layout">
    <p:bg>
      <p:bgPr>
        <a:gradFill>
          <a:gsLst>
            <a:gs pos="51000">
              <a:schemeClr val="bg2">
                <a:lumMod val="98000"/>
              </a:schemeClr>
            </a:gs>
            <a:gs pos="100000">
              <a:schemeClr val="bg1">
                <a:lumMod val="85000"/>
              </a:schemeClr>
            </a:gs>
            <a:gs pos="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68047" y="1431591"/>
            <a:ext cx="11055906" cy="4836490"/>
          </a:xfrm>
        </p:spPr>
        <p:txBody>
          <a:bodyPr anchor="ctr">
            <a:noAutofit/>
          </a:bodyPr>
          <a:lstStyle>
            <a:lvl1pPr algn="ctr">
              <a:lnSpc>
                <a:spcPct val="100000"/>
              </a:lnSpc>
              <a:defRPr sz="1961">
                <a:latin typeface="+mj-lt"/>
              </a:defRPr>
            </a:lvl1pPr>
          </a:lstStyle>
          <a:p>
            <a:r>
              <a:rPr lang="en-US"/>
              <a:t>Drop photo here</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568047" y="676680"/>
            <a:ext cx="11055906" cy="589918"/>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Graphic Layout 32pts</a:t>
            </a:r>
          </a:p>
        </p:txBody>
      </p:sp>
    </p:spTree>
    <p:extLst>
      <p:ext uri="{BB962C8B-B14F-4D97-AF65-F5344CB8AC3E}">
        <p14:creationId xmlns:p14="http://schemas.microsoft.com/office/powerpoint/2010/main" val="2906980750"/>
      </p:ext>
    </p:extLst>
  </p:cSld>
  <p:clrMapOvr>
    <a:masterClrMapping/>
  </p:clrMapOvr>
  <p:transition>
    <p:fade/>
  </p:transition>
  <p:extLst>
    <p:ext uri="{DCECCB84-F9BA-43D5-87BE-67443E8EF086}">
      <p15:sldGuideLst xmlns:p15="http://schemas.microsoft.com/office/powerpoint/2012/main">
        <p15:guide id="1" orient="horz" pos="78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evice layout">
    <p:bg>
      <p:bgPr>
        <a:gradFill>
          <a:gsLst>
            <a:gs pos="51000">
              <a:schemeClr val="bg2">
                <a:lumMod val="98000"/>
              </a:schemeClr>
            </a:gs>
            <a:gs pos="7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68047" y="1431591"/>
            <a:ext cx="11055906" cy="4836490"/>
          </a:xfrm>
        </p:spPr>
        <p:txBody>
          <a:bodyPr anchor="ctr">
            <a:noAutofit/>
          </a:bodyPr>
          <a:lstStyle>
            <a:lvl1pPr algn="ctr">
              <a:lnSpc>
                <a:spcPct val="100000"/>
              </a:lnSpc>
              <a:defRPr sz="1961">
                <a:latin typeface="+mj-lt"/>
              </a:defRPr>
            </a:lvl1pPr>
          </a:lstStyle>
          <a:p>
            <a:r>
              <a:rPr lang="en-US"/>
              <a:t>Drop photo here</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568047" y="676680"/>
            <a:ext cx="11055906" cy="589918"/>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Graphic Layout 32pts</a:t>
            </a:r>
          </a:p>
        </p:txBody>
      </p:sp>
    </p:spTree>
    <p:extLst>
      <p:ext uri="{BB962C8B-B14F-4D97-AF65-F5344CB8AC3E}">
        <p14:creationId xmlns:p14="http://schemas.microsoft.com/office/powerpoint/2010/main" val="3421548896"/>
      </p:ext>
    </p:extLst>
  </p:cSld>
  <p:clrMapOvr>
    <a:masterClrMapping/>
  </p:clrMapOvr>
  <p:transition>
    <p:fade/>
  </p:transition>
  <p:extLst>
    <p:ext uri="{DCECCB84-F9BA-43D5-87BE-67443E8EF086}">
      <p15:sldGuideLst xmlns:p15="http://schemas.microsoft.com/office/powerpoint/2012/main">
        <p15:guide id="1" orient="horz" pos="78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icon and text">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80216DE9-C3B3-424B-A80D-AB294D8CF4DE}"/>
              </a:ext>
            </a:extLst>
          </p:cNvPr>
          <p:cNvSpPr>
            <a:spLocks noGrp="1"/>
          </p:cNvSpPr>
          <p:nvPr>
            <p:ph sz="quarter" idx="31" hasCustomPrompt="1"/>
          </p:nvPr>
        </p:nvSpPr>
        <p:spPr>
          <a:xfrm>
            <a:off x="2075413" y="2880934"/>
            <a:ext cx="3183371"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26" name="Content Placeholder 15">
            <a:extLst>
              <a:ext uri="{FF2B5EF4-FFF2-40B4-BE49-F238E27FC236}">
                <a16:creationId xmlns:a16="http://schemas.microsoft.com/office/drawing/2014/main" id="{24C9ACFD-2AFE-4C4E-AA18-FF3447F1275A}"/>
              </a:ext>
            </a:extLst>
          </p:cNvPr>
          <p:cNvSpPr>
            <a:spLocks noGrp="1"/>
          </p:cNvSpPr>
          <p:nvPr>
            <p:ph sz="quarter" idx="33" hasCustomPrompt="1"/>
          </p:nvPr>
        </p:nvSpPr>
        <p:spPr>
          <a:xfrm>
            <a:off x="6887635" y="2880934"/>
            <a:ext cx="3183371"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28" name="Title Placeholder 1">
            <a:extLst>
              <a:ext uri="{FF2B5EF4-FFF2-40B4-BE49-F238E27FC236}">
                <a16:creationId xmlns:a16="http://schemas.microsoft.com/office/drawing/2014/main" id="{DD2F2D44-A063-434A-9A6B-75B77AC5E6C7}"/>
              </a:ext>
            </a:extLst>
          </p:cNvPr>
          <p:cNvSpPr>
            <a:spLocks noGrp="1"/>
          </p:cNvSpPr>
          <p:nvPr>
            <p:ph type="title" hasCustomPrompt="1"/>
          </p:nvPr>
        </p:nvSpPr>
        <p:spPr>
          <a:xfrm>
            <a:off x="568047" y="683497"/>
            <a:ext cx="11055906" cy="739343"/>
          </a:xfrm>
          <a:prstGeom prst="rect">
            <a:avLst/>
          </a:prstGeom>
        </p:spPr>
        <p:txBody>
          <a:bodyPr vert="horz" wrap="square" lIns="0" tIns="164592" rIns="0" bIns="0" rtlCol="0" anchor="t">
            <a:noAutofit/>
          </a:bodyPr>
          <a:lstStyle>
            <a:lvl1pPr algn="ctr">
              <a:lnSpc>
                <a:spcPct val="100000"/>
              </a:lnSpc>
              <a:defRPr sz="3137"/>
            </a:lvl1pPr>
          </a:lstStyle>
          <a:p>
            <a:r>
              <a:rPr lang="en-US"/>
              <a:t>Graphic layout: two columns photo and text</a:t>
            </a:r>
          </a:p>
        </p:txBody>
      </p:sp>
      <p:sp>
        <p:nvSpPr>
          <p:cNvPr id="29" name="Text Placeholder 4">
            <a:extLst>
              <a:ext uri="{FF2B5EF4-FFF2-40B4-BE49-F238E27FC236}">
                <a16:creationId xmlns:a16="http://schemas.microsoft.com/office/drawing/2014/main" id="{6BA38D43-F113-A743-9F0A-206FF17D5835}"/>
              </a:ext>
            </a:extLst>
          </p:cNvPr>
          <p:cNvSpPr>
            <a:spLocks noGrp="1"/>
          </p:cNvSpPr>
          <p:nvPr>
            <p:ph type="body" sz="quarter" idx="35" hasCustomPrompt="1"/>
          </p:nvPr>
        </p:nvSpPr>
        <p:spPr>
          <a:xfrm>
            <a:off x="1591142" y="4552454"/>
            <a:ext cx="4131349" cy="85501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light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30" name="Text Placeholder 4">
            <a:extLst>
              <a:ext uri="{FF2B5EF4-FFF2-40B4-BE49-F238E27FC236}">
                <a16:creationId xmlns:a16="http://schemas.microsoft.com/office/drawing/2014/main" id="{22958FA9-3DF4-464A-B8CB-3257630202A1}"/>
              </a:ext>
            </a:extLst>
          </p:cNvPr>
          <p:cNvSpPr>
            <a:spLocks noGrp="1"/>
          </p:cNvSpPr>
          <p:nvPr>
            <p:ph type="body" sz="quarter" idx="36" hasCustomPrompt="1"/>
          </p:nvPr>
        </p:nvSpPr>
        <p:spPr>
          <a:xfrm>
            <a:off x="6407526" y="4552454"/>
            <a:ext cx="4131349" cy="85501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light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31" name="Text Placeholder 3">
            <a:extLst>
              <a:ext uri="{FF2B5EF4-FFF2-40B4-BE49-F238E27FC236}">
                <a16:creationId xmlns:a16="http://schemas.microsoft.com/office/drawing/2014/main" id="{43974893-D209-2246-BBF5-10DAC8278982}"/>
              </a:ext>
            </a:extLst>
          </p:cNvPr>
          <p:cNvSpPr>
            <a:spLocks noGrp="1"/>
          </p:cNvSpPr>
          <p:nvPr>
            <p:ph type="body" sz="quarter" idx="12" hasCustomPrompt="1"/>
          </p:nvPr>
        </p:nvSpPr>
        <p:spPr>
          <a:xfrm>
            <a:off x="580637" y="135568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Tree>
    <p:extLst>
      <p:ext uri="{BB962C8B-B14F-4D97-AF65-F5344CB8AC3E}">
        <p14:creationId xmlns:p14="http://schemas.microsoft.com/office/powerpoint/2010/main" val="4220508833"/>
      </p:ext>
    </p:extLst>
  </p:cSld>
  <p:clrMapOvr>
    <a:masterClrMapping/>
  </p:clrMapOvr>
  <p:transition>
    <p:fade/>
  </p:transition>
  <p:extLst>
    <p:ext uri="{DCECCB84-F9BA-43D5-87BE-67443E8EF086}">
      <p15:sldGuideLst xmlns:p15="http://schemas.microsoft.com/office/powerpoint/2012/main">
        <p15:guide id="1" pos="4109">
          <p15:clr>
            <a:srgbClr val="FBAE40"/>
          </p15:clr>
        </p15:guide>
        <p15:guide id="2" pos="3677">
          <p15:clr>
            <a:srgbClr val="FBAE40"/>
          </p15:clr>
        </p15:guide>
        <p15:guide id="3" orient="horz" pos="78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lumns icon and text">
    <p:bg>
      <p:bgPr>
        <a:solidFill>
          <a:schemeClr val="bg1"/>
        </a:solidFill>
        <a:effectLst/>
      </p:bgPr>
    </p:bg>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80216DE9-C3B3-424B-A80D-AB294D8CF4DE}"/>
              </a:ext>
            </a:extLst>
          </p:cNvPr>
          <p:cNvSpPr>
            <a:spLocks noGrp="1"/>
          </p:cNvSpPr>
          <p:nvPr>
            <p:ph sz="quarter" idx="31" hasCustomPrompt="1"/>
          </p:nvPr>
        </p:nvSpPr>
        <p:spPr>
          <a:xfrm>
            <a:off x="1446010" y="2329639"/>
            <a:ext cx="3183371"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26" name="Content Placeholder 15">
            <a:extLst>
              <a:ext uri="{FF2B5EF4-FFF2-40B4-BE49-F238E27FC236}">
                <a16:creationId xmlns:a16="http://schemas.microsoft.com/office/drawing/2014/main" id="{24C9ACFD-2AFE-4C4E-AA18-FF3447F1275A}"/>
              </a:ext>
            </a:extLst>
          </p:cNvPr>
          <p:cNvSpPr>
            <a:spLocks noGrp="1"/>
          </p:cNvSpPr>
          <p:nvPr>
            <p:ph sz="quarter" idx="33" hasCustomPrompt="1"/>
          </p:nvPr>
        </p:nvSpPr>
        <p:spPr>
          <a:xfrm>
            <a:off x="7579022" y="2329639"/>
            <a:ext cx="3183371"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29" name="Text Placeholder 4">
            <a:extLst>
              <a:ext uri="{FF2B5EF4-FFF2-40B4-BE49-F238E27FC236}">
                <a16:creationId xmlns:a16="http://schemas.microsoft.com/office/drawing/2014/main" id="{6BA38D43-F113-A743-9F0A-206FF17D5835}"/>
              </a:ext>
            </a:extLst>
          </p:cNvPr>
          <p:cNvSpPr>
            <a:spLocks noGrp="1"/>
          </p:cNvSpPr>
          <p:nvPr>
            <p:ph type="body" sz="quarter" idx="35" hasCustomPrompt="1"/>
          </p:nvPr>
        </p:nvSpPr>
        <p:spPr>
          <a:xfrm>
            <a:off x="956174" y="4001159"/>
            <a:ext cx="4131349" cy="85501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3" name="Title Placeholder 1">
            <a:extLst>
              <a:ext uri="{FF2B5EF4-FFF2-40B4-BE49-F238E27FC236}">
                <a16:creationId xmlns:a16="http://schemas.microsoft.com/office/drawing/2014/main" id="{09010E39-4F33-6946-94CD-17C19CE7F27F}"/>
              </a:ext>
            </a:extLst>
          </p:cNvPr>
          <p:cNvSpPr>
            <a:spLocks noGrp="1"/>
          </p:cNvSpPr>
          <p:nvPr>
            <p:ph type="title" hasCustomPrompt="1"/>
          </p:nvPr>
        </p:nvSpPr>
        <p:spPr>
          <a:xfrm>
            <a:off x="568047" y="683497"/>
            <a:ext cx="11055906" cy="739343"/>
          </a:xfrm>
          <a:prstGeom prst="rect">
            <a:avLst/>
          </a:prstGeom>
        </p:spPr>
        <p:txBody>
          <a:bodyPr vert="horz" wrap="square" lIns="0" tIns="164592" rIns="0" bIns="0" rtlCol="0" anchor="t">
            <a:noAutofit/>
          </a:bodyPr>
          <a:lstStyle>
            <a:lvl1pPr algn="ctr">
              <a:lnSpc>
                <a:spcPct val="100000"/>
              </a:lnSpc>
              <a:defRPr sz="3137"/>
            </a:lvl1pPr>
          </a:lstStyle>
          <a:p>
            <a:r>
              <a:rPr lang="en-US"/>
              <a:t>Graphic layout: two columns icon and text</a:t>
            </a:r>
          </a:p>
        </p:txBody>
      </p:sp>
      <p:sp>
        <p:nvSpPr>
          <p:cNvPr id="14" name="Text Placeholder 3">
            <a:extLst>
              <a:ext uri="{FF2B5EF4-FFF2-40B4-BE49-F238E27FC236}">
                <a16:creationId xmlns:a16="http://schemas.microsoft.com/office/drawing/2014/main" id="{5950544B-2DBE-A44F-B462-4B5D7217EA31}"/>
              </a:ext>
            </a:extLst>
          </p:cNvPr>
          <p:cNvSpPr>
            <a:spLocks noGrp="1"/>
          </p:cNvSpPr>
          <p:nvPr>
            <p:ph type="body" sz="quarter" idx="12" hasCustomPrompt="1"/>
          </p:nvPr>
        </p:nvSpPr>
        <p:spPr>
          <a:xfrm>
            <a:off x="580637" y="135568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15" name="Text Placeholder 4">
            <a:extLst>
              <a:ext uri="{FF2B5EF4-FFF2-40B4-BE49-F238E27FC236}">
                <a16:creationId xmlns:a16="http://schemas.microsoft.com/office/drawing/2014/main" id="{22E740BE-8F6D-F54B-BA3C-CEA3EC28200D}"/>
              </a:ext>
            </a:extLst>
          </p:cNvPr>
          <p:cNvSpPr>
            <a:spLocks noGrp="1"/>
          </p:cNvSpPr>
          <p:nvPr>
            <p:ph type="body" sz="quarter" idx="36" hasCustomPrompt="1"/>
          </p:nvPr>
        </p:nvSpPr>
        <p:spPr>
          <a:xfrm>
            <a:off x="7069497" y="4001159"/>
            <a:ext cx="4131349" cy="85501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275433844"/>
      </p:ext>
    </p:extLst>
  </p:cSld>
  <p:clrMapOvr>
    <a:masterClrMapping/>
  </p:clrMapOvr>
  <p:transition>
    <p:fade/>
  </p:transition>
  <p:extLst>
    <p:ext uri="{DCECCB84-F9BA-43D5-87BE-67443E8EF086}">
      <p15:sldGuideLst xmlns:p15="http://schemas.microsoft.com/office/powerpoint/2012/main">
        <p15:guide id="1" pos="4541">
          <p15:clr>
            <a:srgbClr val="FBAE40"/>
          </p15:clr>
        </p15:guide>
        <p15:guide id="2" pos="3269">
          <p15:clr>
            <a:srgbClr val="FBAE40"/>
          </p15:clr>
        </p15:guide>
        <p15:guide id="3" orient="horz" pos="78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lumns icon and text">
    <p:spTree>
      <p:nvGrpSpPr>
        <p:cNvPr id="1" name=""/>
        <p:cNvGrpSpPr/>
        <p:nvPr/>
      </p:nvGrpSpPr>
      <p:grpSpPr>
        <a:xfrm>
          <a:off x="0" y="0"/>
          <a:ext cx="0" cy="0"/>
          <a:chOff x="0" y="0"/>
          <a:chExt cx="0" cy="0"/>
        </a:xfrm>
      </p:grpSpPr>
      <p:sp>
        <p:nvSpPr>
          <p:cNvPr id="48" name="Text Placeholder 4">
            <a:extLst>
              <a:ext uri="{FF2B5EF4-FFF2-40B4-BE49-F238E27FC236}">
                <a16:creationId xmlns:a16="http://schemas.microsoft.com/office/drawing/2014/main" id="{26721EC1-B9A6-FB49-92FB-E01665427A78}"/>
              </a:ext>
            </a:extLst>
          </p:cNvPr>
          <p:cNvSpPr>
            <a:spLocks noGrp="1"/>
          </p:cNvSpPr>
          <p:nvPr>
            <p:ph type="body" sz="quarter" idx="32" hasCustomPrompt="1"/>
          </p:nvPr>
        </p:nvSpPr>
        <p:spPr>
          <a:xfrm>
            <a:off x="1105154"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57" name="Content Placeholder 15">
            <a:extLst>
              <a:ext uri="{FF2B5EF4-FFF2-40B4-BE49-F238E27FC236}">
                <a16:creationId xmlns:a16="http://schemas.microsoft.com/office/drawing/2014/main" id="{067D34A7-D032-1747-AAEA-D2FEE83CC4B9}"/>
              </a:ext>
            </a:extLst>
          </p:cNvPr>
          <p:cNvSpPr>
            <a:spLocks noGrp="1"/>
          </p:cNvSpPr>
          <p:nvPr>
            <p:ph sz="quarter" idx="39" hasCustomPrompt="1"/>
          </p:nvPr>
        </p:nvSpPr>
        <p:spPr>
          <a:xfrm>
            <a:off x="8417802" y="2308310"/>
            <a:ext cx="2669044" cy="1120691"/>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63" name="Content Placeholder 15">
            <a:extLst>
              <a:ext uri="{FF2B5EF4-FFF2-40B4-BE49-F238E27FC236}">
                <a16:creationId xmlns:a16="http://schemas.microsoft.com/office/drawing/2014/main" id="{1FAB008A-14FE-3D46-8EA6-107B1DBEED6E}"/>
              </a:ext>
            </a:extLst>
          </p:cNvPr>
          <p:cNvSpPr>
            <a:spLocks noGrp="1"/>
          </p:cNvSpPr>
          <p:nvPr>
            <p:ph sz="quarter" idx="40" hasCustomPrompt="1"/>
          </p:nvPr>
        </p:nvSpPr>
        <p:spPr>
          <a:xfrm>
            <a:off x="4768072" y="2308310"/>
            <a:ext cx="2672565" cy="1120691"/>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64" name="Content Placeholder 15">
            <a:extLst>
              <a:ext uri="{FF2B5EF4-FFF2-40B4-BE49-F238E27FC236}">
                <a16:creationId xmlns:a16="http://schemas.microsoft.com/office/drawing/2014/main" id="{1CEE99A7-5EFF-EF4C-9248-B29B80A56A99}"/>
              </a:ext>
            </a:extLst>
          </p:cNvPr>
          <p:cNvSpPr>
            <a:spLocks noGrp="1"/>
          </p:cNvSpPr>
          <p:nvPr>
            <p:ph sz="quarter" idx="41" hasCustomPrompt="1"/>
          </p:nvPr>
        </p:nvSpPr>
        <p:spPr>
          <a:xfrm>
            <a:off x="1134351" y="2308310"/>
            <a:ext cx="2669044" cy="1120690"/>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3" name="Title Placeholder 1">
            <a:extLst>
              <a:ext uri="{FF2B5EF4-FFF2-40B4-BE49-F238E27FC236}">
                <a16:creationId xmlns:a16="http://schemas.microsoft.com/office/drawing/2014/main" id="{8B0D093B-73C8-5646-9768-58171B705266}"/>
              </a:ext>
            </a:extLst>
          </p:cNvPr>
          <p:cNvSpPr>
            <a:spLocks noGrp="1"/>
          </p:cNvSpPr>
          <p:nvPr>
            <p:ph type="title" hasCustomPrompt="1"/>
          </p:nvPr>
        </p:nvSpPr>
        <p:spPr>
          <a:xfrm>
            <a:off x="568047" y="683497"/>
            <a:ext cx="11055906" cy="739343"/>
          </a:xfrm>
          <a:prstGeom prst="rect">
            <a:avLst/>
          </a:prstGeom>
        </p:spPr>
        <p:txBody>
          <a:bodyPr vert="horz" wrap="square" lIns="0" tIns="164592" rIns="0" bIns="0" rtlCol="0" anchor="t">
            <a:noAutofit/>
          </a:bodyPr>
          <a:lstStyle>
            <a:lvl1pPr algn="ctr">
              <a:lnSpc>
                <a:spcPct val="100000"/>
              </a:lnSpc>
              <a:defRPr sz="3137"/>
            </a:lvl1pPr>
          </a:lstStyle>
          <a:p>
            <a:r>
              <a:rPr lang="en-US"/>
              <a:t>Graphic layout: two columns graphic and text</a:t>
            </a:r>
          </a:p>
        </p:txBody>
      </p:sp>
      <p:sp>
        <p:nvSpPr>
          <p:cNvPr id="15" name="Text Placeholder 3">
            <a:extLst>
              <a:ext uri="{FF2B5EF4-FFF2-40B4-BE49-F238E27FC236}">
                <a16:creationId xmlns:a16="http://schemas.microsoft.com/office/drawing/2014/main" id="{C139A562-A0FC-6C40-8B47-54862FE21DB2}"/>
              </a:ext>
            </a:extLst>
          </p:cNvPr>
          <p:cNvSpPr>
            <a:spLocks noGrp="1"/>
          </p:cNvSpPr>
          <p:nvPr>
            <p:ph type="body" sz="quarter" idx="12" hasCustomPrompt="1"/>
          </p:nvPr>
        </p:nvSpPr>
        <p:spPr>
          <a:xfrm>
            <a:off x="580637" y="135568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14" name="Text Placeholder 4">
            <a:extLst>
              <a:ext uri="{FF2B5EF4-FFF2-40B4-BE49-F238E27FC236}">
                <a16:creationId xmlns:a16="http://schemas.microsoft.com/office/drawing/2014/main" id="{04868126-F6AC-A24B-878F-33710EE11BA4}"/>
              </a:ext>
            </a:extLst>
          </p:cNvPr>
          <p:cNvSpPr>
            <a:spLocks noGrp="1"/>
          </p:cNvSpPr>
          <p:nvPr>
            <p:ph type="body" sz="quarter" idx="42" hasCustomPrompt="1"/>
          </p:nvPr>
        </p:nvSpPr>
        <p:spPr>
          <a:xfrm>
            <a:off x="4749634"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6" name="Text Placeholder 4">
            <a:extLst>
              <a:ext uri="{FF2B5EF4-FFF2-40B4-BE49-F238E27FC236}">
                <a16:creationId xmlns:a16="http://schemas.microsoft.com/office/drawing/2014/main" id="{F788324C-7B8F-574C-9139-544A20EB7DB8}"/>
              </a:ext>
            </a:extLst>
          </p:cNvPr>
          <p:cNvSpPr>
            <a:spLocks noGrp="1"/>
          </p:cNvSpPr>
          <p:nvPr>
            <p:ph type="body" sz="quarter" idx="43" hasCustomPrompt="1"/>
          </p:nvPr>
        </p:nvSpPr>
        <p:spPr>
          <a:xfrm>
            <a:off x="8408811"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621713078"/>
      </p:ext>
    </p:extLst>
  </p:cSld>
  <p:clrMapOvr>
    <a:masterClrMapping/>
  </p:clrMapOvr>
  <p:transition>
    <p:fade/>
  </p:transition>
  <p:extLst>
    <p:ext uri="{DCECCB84-F9BA-43D5-87BE-67443E8EF086}">
      <p15:sldGuideLst xmlns:p15="http://schemas.microsoft.com/office/powerpoint/2012/main">
        <p15:guide id="1" pos="4781">
          <p15:clr>
            <a:srgbClr val="FBAE40"/>
          </p15:clr>
        </p15:guide>
        <p15:guide id="3" pos="725">
          <p15:clr>
            <a:srgbClr val="FBAE40"/>
          </p15:clr>
        </p15:guide>
        <p15:guide id="4" pos="3053">
          <p15:clr>
            <a:srgbClr val="FBAE40"/>
          </p15:clr>
        </p15:guide>
        <p15:guide id="5" pos="2453">
          <p15:clr>
            <a:srgbClr val="FBAE40"/>
          </p15:clr>
        </p15:guide>
        <p15:guide id="7" pos="5405">
          <p15:clr>
            <a:srgbClr val="FBAE40"/>
          </p15:clr>
        </p15:guide>
        <p15:guide id="9" pos="7133">
          <p15:clr>
            <a:srgbClr val="FBAE40"/>
          </p15:clr>
        </p15:guide>
        <p15:guide id="11" orient="horz" pos="787">
          <p15:clr>
            <a:srgbClr val="FBAE40"/>
          </p15:clr>
        </p15:guide>
        <p15:guide id="12" orient="horz" pos="2563">
          <p15:clr>
            <a:srgbClr val="FBAE40"/>
          </p15:clr>
        </p15:guide>
        <p15:guide id="13" orient="horz" pos="2419">
          <p15:clr>
            <a:srgbClr val="FBAE40"/>
          </p15:clr>
        </p15:guide>
        <p15:guide id="14" orient="horz" pos="1483">
          <p15:clr>
            <a:srgbClr val="FBAE40"/>
          </p15:clr>
        </p15:guide>
        <p15:guide id="15" orient="horz" pos="220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columns graphic and text">
    <p:spTree>
      <p:nvGrpSpPr>
        <p:cNvPr id="1" name=""/>
        <p:cNvGrpSpPr/>
        <p:nvPr/>
      </p:nvGrpSpPr>
      <p:grpSpPr>
        <a:xfrm>
          <a:off x="0" y="0"/>
          <a:ext cx="0" cy="0"/>
          <a:chOff x="0" y="0"/>
          <a:chExt cx="0" cy="0"/>
        </a:xfrm>
      </p:grpSpPr>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24119" y="2237940"/>
            <a:ext cx="1489700"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0" name="Content Placeholder 15">
            <a:extLst>
              <a:ext uri="{FF2B5EF4-FFF2-40B4-BE49-F238E27FC236}">
                <a16:creationId xmlns:a16="http://schemas.microsoft.com/office/drawing/2014/main" id="{57D0327C-017E-3F4C-BEA4-454BB6221570}"/>
              </a:ext>
            </a:extLst>
          </p:cNvPr>
          <p:cNvSpPr>
            <a:spLocks noGrp="1"/>
          </p:cNvSpPr>
          <p:nvPr>
            <p:ph sz="quarter" idx="24" hasCustomPrompt="1"/>
          </p:nvPr>
        </p:nvSpPr>
        <p:spPr>
          <a:xfrm>
            <a:off x="6614692" y="2237940"/>
            <a:ext cx="1489700"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3" name="Content Placeholder 15">
            <a:extLst>
              <a:ext uri="{FF2B5EF4-FFF2-40B4-BE49-F238E27FC236}">
                <a16:creationId xmlns:a16="http://schemas.microsoft.com/office/drawing/2014/main" id="{E270A049-6F10-2A46-A5DC-10547F876703}"/>
              </a:ext>
            </a:extLst>
          </p:cNvPr>
          <p:cNvSpPr>
            <a:spLocks noGrp="1"/>
          </p:cNvSpPr>
          <p:nvPr>
            <p:ph sz="quarter" idx="26" hasCustomPrompt="1"/>
          </p:nvPr>
        </p:nvSpPr>
        <p:spPr>
          <a:xfrm>
            <a:off x="3797357" y="2237940"/>
            <a:ext cx="1489700"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6" name="Content Placeholder 15">
            <a:extLst>
              <a:ext uri="{FF2B5EF4-FFF2-40B4-BE49-F238E27FC236}">
                <a16:creationId xmlns:a16="http://schemas.microsoft.com/office/drawing/2014/main" id="{37F95205-9570-7441-866C-BD237D2B54A9}"/>
              </a:ext>
            </a:extLst>
          </p:cNvPr>
          <p:cNvSpPr>
            <a:spLocks noGrp="1"/>
          </p:cNvSpPr>
          <p:nvPr>
            <p:ph sz="quarter" idx="28" hasCustomPrompt="1"/>
          </p:nvPr>
        </p:nvSpPr>
        <p:spPr>
          <a:xfrm>
            <a:off x="997581" y="2237940"/>
            <a:ext cx="1489700" cy="1345022"/>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5116C900-B6BF-074A-A177-EDFEEE8170A8}"/>
              </a:ext>
            </a:extLst>
          </p:cNvPr>
          <p:cNvSpPr>
            <a:spLocks noGrp="1"/>
          </p:cNvSpPr>
          <p:nvPr>
            <p:ph type="body" sz="quarter" idx="32" hasCustomPrompt="1"/>
          </p:nvPr>
        </p:nvSpPr>
        <p:spPr>
          <a:xfrm>
            <a:off x="568047" y="4026702"/>
            <a:ext cx="2402993" cy="133784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7" name="Text Placeholder 4">
            <a:extLst>
              <a:ext uri="{FF2B5EF4-FFF2-40B4-BE49-F238E27FC236}">
                <a16:creationId xmlns:a16="http://schemas.microsoft.com/office/drawing/2014/main" id="{7CDA88BF-F769-2A44-9D2C-8A26E3F2AF85}"/>
              </a:ext>
            </a:extLst>
          </p:cNvPr>
          <p:cNvSpPr>
            <a:spLocks noGrp="1"/>
          </p:cNvSpPr>
          <p:nvPr>
            <p:ph type="body" sz="quarter" idx="33" hasCustomPrompt="1"/>
          </p:nvPr>
        </p:nvSpPr>
        <p:spPr>
          <a:xfrm>
            <a:off x="3435715" y="4026702"/>
            <a:ext cx="2315762" cy="133784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8" name="Text Placeholder 4">
            <a:extLst>
              <a:ext uri="{FF2B5EF4-FFF2-40B4-BE49-F238E27FC236}">
                <a16:creationId xmlns:a16="http://schemas.microsoft.com/office/drawing/2014/main" id="{FC078E9B-DC73-0247-A86B-901F6FE33883}"/>
              </a:ext>
            </a:extLst>
          </p:cNvPr>
          <p:cNvSpPr>
            <a:spLocks noGrp="1"/>
          </p:cNvSpPr>
          <p:nvPr>
            <p:ph type="body" sz="quarter" idx="34" hasCustomPrompt="1"/>
          </p:nvPr>
        </p:nvSpPr>
        <p:spPr>
          <a:xfrm>
            <a:off x="6246539" y="4026702"/>
            <a:ext cx="2315762" cy="133784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defRPr/>
            </a:pPr>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9" name="Text Placeholder 4">
            <a:extLst>
              <a:ext uri="{FF2B5EF4-FFF2-40B4-BE49-F238E27FC236}">
                <a16:creationId xmlns:a16="http://schemas.microsoft.com/office/drawing/2014/main" id="{62D2C346-D540-414A-B78D-588809300DF6}"/>
              </a:ext>
            </a:extLst>
          </p:cNvPr>
          <p:cNvSpPr>
            <a:spLocks noGrp="1"/>
          </p:cNvSpPr>
          <p:nvPr>
            <p:ph type="body" sz="quarter" idx="35" hasCustomPrompt="1"/>
          </p:nvPr>
        </p:nvSpPr>
        <p:spPr>
          <a:xfrm>
            <a:off x="9285267" y="4026702"/>
            <a:ext cx="2315762" cy="1337843"/>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2" name="Title Placeholder 1">
            <a:extLst>
              <a:ext uri="{FF2B5EF4-FFF2-40B4-BE49-F238E27FC236}">
                <a16:creationId xmlns:a16="http://schemas.microsoft.com/office/drawing/2014/main" id="{0C7201D5-946C-4446-B9EC-C441354A75F3}"/>
              </a:ext>
            </a:extLst>
          </p:cNvPr>
          <p:cNvSpPr>
            <a:spLocks noGrp="1"/>
          </p:cNvSpPr>
          <p:nvPr>
            <p:ph type="title" hasCustomPrompt="1"/>
          </p:nvPr>
        </p:nvSpPr>
        <p:spPr>
          <a:xfrm>
            <a:off x="568047" y="683497"/>
            <a:ext cx="11055906" cy="739343"/>
          </a:xfrm>
          <a:prstGeom prst="rect">
            <a:avLst/>
          </a:prstGeom>
        </p:spPr>
        <p:txBody>
          <a:bodyPr vert="horz" wrap="square" lIns="0" tIns="164592" rIns="0" bIns="0" rtlCol="0" anchor="t">
            <a:noAutofit/>
          </a:bodyPr>
          <a:lstStyle>
            <a:lvl1pPr algn="ctr">
              <a:lnSpc>
                <a:spcPct val="100000"/>
              </a:lnSpc>
              <a:defRPr sz="3137"/>
            </a:lvl1pPr>
          </a:lstStyle>
          <a:p>
            <a:r>
              <a:rPr lang="en-US"/>
              <a:t>Graphic layout: two columns graphic and text</a:t>
            </a:r>
          </a:p>
        </p:txBody>
      </p:sp>
      <p:sp>
        <p:nvSpPr>
          <p:cNvPr id="20" name="Text Placeholder 3">
            <a:extLst>
              <a:ext uri="{FF2B5EF4-FFF2-40B4-BE49-F238E27FC236}">
                <a16:creationId xmlns:a16="http://schemas.microsoft.com/office/drawing/2014/main" id="{F80D92C0-8F34-914C-8EBC-DE5410F9C956}"/>
              </a:ext>
            </a:extLst>
          </p:cNvPr>
          <p:cNvSpPr>
            <a:spLocks noGrp="1"/>
          </p:cNvSpPr>
          <p:nvPr>
            <p:ph type="body" sz="quarter" idx="12" hasCustomPrompt="1"/>
          </p:nvPr>
        </p:nvSpPr>
        <p:spPr>
          <a:xfrm>
            <a:off x="580637" y="135568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Tree>
    <p:extLst>
      <p:ext uri="{BB962C8B-B14F-4D97-AF65-F5344CB8AC3E}">
        <p14:creationId xmlns:p14="http://schemas.microsoft.com/office/powerpoint/2010/main" val="427631757"/>
      </p:ext>
    </p:extLst>
  </p:cSld>
  <p:clrMapOvr>
    <a:masterClrMapping/>
  </p:clrMapOvr>
  <p:transition>
    <p:fade/>
  </p:transition>
  <p:extLst>
    <p:ext uri="{DCECCB84-F9BA-43D5-87BE-67443E8EF086}">
      <p15:sldGuideLst xmlns:p15="http://schemas.microsoft.com/office/powerpoint/2012/main">
        <p15:guide id="1" pos="2213">
          <p15:clr>
            <a:srgbClr val="FBAE40"/>
          </p15:clr>
        </p15:guide>
        <p15:guide id="3" pos="1901">
          <p15:clr>
            <a:srgbClr val="FBAE40"/>
          </p15:clr>
        </p15:guide>
        <p15:guide id="4" pos="5525">
          <p15:clr>
            <a:srgbClr val="FBAE40"/>
          </p15:clr>
        </p15:guide>
        <p15:guide id="5" pos="3701">
          <p15:clr>
            <a:srgbClr val="FBAE40"/>
          </p15:clr>
        </p15:guide>
        <p15:guide id="6" pos="4013">
          <p15:clr>
            <a:srgbClr val="FBAE40"/>
          </p15:clr>
        </p15:guide>
        <p15:guide id="7" orient="horz" pos="787">
          <p15:clr>
            <a:srgbClr val="FBAE40"/>
          </p15:clr>
        </p15:guide>
        <p15:guide id="8" orient="horz" pos="2303">
          <p15:clr>
            <a:srgbClr val="FBAE40"/>
          </p15:clr>
        </p15:guide>
        <p15:guide id="9" orient="horz" pos="1027">
          <p15:clr>
            <a:srgbClr val="FBAE40"/>
          </p15:clr>
        </p15:guide>
        <p15:guide id="10" orient="horz" pos="2587">
          <p15:clr>
            <a:srgbClr val="FBAE40"/>
          </p15:clr>
        </p15:guide>
        <p15:guide id="11" pos="595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id option">
    <p:spTree>
      <p:nvGrpSpPr>
        <p:cNvPr id="1" name=""/>
        <p:cNvGrpSpPr/>
        <p:nvPr/>
      </p:nvGrpSpPr>
      <p:grpSpPr>
        <a:xfrm>
          <a:off x="0" y="0"/>
          <a:ext cx="0" cy="0"/>
          <a:chOff x="0" y="0"/>
          <a:chExt cx="0" cy="0"/>
        </a:xfrm>
      </p:grpSpPr>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7732372" y="2492888"/>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0" name="Content Placeholder 15">
            <a:extLst>
              <a:ext uri="{FF2B5EF4-FFF2-40B4-BE49-F238E27FC236}">
                <a16:creationId xmlns:a16="http://schemas.microsoft.com/office/drawing/2014/main" id="{57D0327C-017E-3F4C-BEA4-454BB6221570}"/>
              </a:ext>
            </a:extLst>
          </p:cNvPr>
          <p:cNvSpPr>
            <a:spLocks noGrp="1"/>
          </p:cNvSpPr>
          <p:nvPr>
            <p:ph sz="quarter" idx="24" hasCustomPrompt="1"/>
          </p:nvPr>
        </p:nvSpPr>
        <p:spPr>
          <a:xfrm>
            <a:off x="5540071" y="2492888"/>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3" name="Content Placeholder 15">
            <a:extLst>
              <a:ext uri="{FF2B5EF4-FFF2-40B4-BE49-F238E27FC236}">
                <a16:creationId xmlns:a16="http://schemas.microsoft.com/office/drawing/2014/main" id="{E270A049-6F10-2A46-A5DC-10547F876703}"/>
              </a:ext>
            </a:extLst>
          </p:cNvPr>
          <p:cNvSpPr>
            <a:spLocks noGrp="1"/>
          </p:cNvSpPr>
          <p:nvPr>
            <p:ph sz="quarter" idx="26" hasCustomPrompt="1"/>
          </p:nvPr>
        </p:nvSpPr>
        <p:spPr>
          <a:xfrm>
            <a:off x="3347769" y="2492888"/>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6" name="Content Placeholder 15">
            <a:extLst>
              <a:ext uri="{FF2B5EF4-FFF2-40B4-BE49-F238E27FC236}">
                <a16:creationId xmlns:a16="http://schemas.microsoft.com/office/drawing/2014/main" id="{37F95205-9570-7441-866C-BD237D2B54A9}"/>
              </a:ext>
            </a:extLst>
          </p:cNvPr>
          <p:cNvSpPr>
            <a:spLocks noGrp="1"/>
          </p:cNvSpPr>
          <p:nvPr>
            <p:ph sz="quarter" idx="28" hasCustomPrompt="1"/>
          </p:nvPr>
        </p:nvSpPr>
        <p:spPr>
          <a:xfrm>
            <a:off x="1155467" y="2492888"/>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9" name="Content Placeholder 15">
            <a:extLst>
              <a:ext uri="{FF2B5EF4-FFF2-40B4-BE49-F238E27FC236}">
                <a16:creationId xmlns:a16="http://schemas.microsoft.com/office/drawing/2014/main" id="{DA574C86-0C5D-5646-98CC-9E3BE59F21F4}"/>
              </a:ext>
            </a:extLst>
          </p:cNvPr>
          <p:cNvSpPr>
            <a:spLocks noGrp="1"/>
          </p:cNvSpPr>
          <p:nvPr>
            <p:ph sz="quarter" idx="29" hasCustomPrompt="1"/>
          </p:nvPr>
        </p:nvSpPr>
        <p:spPr>
          <a:xfrm>
            <a:off x="9924674" y="2492888"/>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34" name="Content Placeholder 15">
            <a:extLst>
              <a:ext uri="{FF2B5EF4-FFF2-40B4-BE49-F238E27FC236}">
                <a16:creationId xmlns:a16="http://schemas.microsoft.com/office/drawing/2014/main" id="{D8ED80AB-DF9B-4C43-9453-B0AF31051A96}"/>
              </a:ext>
            </a:extLst>
          </p:cNvPr>
          <p:cNvSpPr>
            <a:spLocks noGrp="1"/>
          </p:cNvSpPr>
          <p:nvPr>
            <p:ph sz="quarter" idx="30" hasCustomPrompt="1"/>
          </p:nvPr>
        </p:nvSpPr>
        <p:spPr>
          <a:xfrm>
            <a:off x="7732372" y="4883137"/>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36" name="Content Placeholder 15">
            <a:extLst>
              <a:ext uri="{FF2B5EF4-FFF2-40B4-BE49-F238E27FC236}">
                <a16:creationId xmlns:a16="http://schemas.microsoft.com/office/drawing/2014/main" id="{5C0A50A0-8138-3E46-BC03-322B8BE02EEE}"/>
              </a:ext>
            </a:extLst>
          </p:cNvPr>
          <p:cNvSpPr>
            <a:spLocks noGrp="1"/>
          </p:cNvSpPr>
          <p:nvPr>
            <p:ph sz="quarter" idx="31" hasCustomPrompt="1"/>
          </p:nvPr>
        </p:nvSpPr>
        <p:spPr>
          <a:xfrm>
            <a:off x="5540071" y="4883137"/>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38" name="Content Placeholder 15">
            <a:extLst>
              <a:ext uri="{FF2B5EF4-FFF2-40B4-BE49-F238E27FC236}">
                <a16:creationId xmlns:a16="http://schemas.microsoft.com/office/drawing/2014/main" id="{2488B3AD-0B7B-DB45-826D-75532D6FC6AC}"/>
              </a:ext>
            </a:extLst>
          </p:cNvPr>
          <p:cNvSpPr>
            <a:spLocks noGrp="1"/>
          </p:cNvSpPr>
          <p:nvPr>
            <p:ph sz="quarter" idx="32" hasCustomPrompt="1"/>
          </p:nvPr>
        </p:nvSpPr>
        <p:spPr>
          <a:xfrm>
            <a:off x="3347769" y="4883137"/>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1" name="Content Placeholder 15">
            <a:extLst>
              <a:ext uri="{FF2B5EF4-FFF2-40B4-BE49-F238E27FC236}">
                <a16:creationId xmlns:a16="http://schemas.microsoft.com/office/drawing/2014/main" id="{7DCA5DEF-DBDE-2F4A-A826-64D43A063327}"/>
              </a:ext>
            </a:extLst>
          </p:cNvPr>
          <p:cNvSpPr>
            <a:spLocks noGrp="1"/>
          </p:cNvSpPr>
          <p:nvPr>
            <p:ph sz="quarter" idx="33" hasCustomPrompt="1"/>
          </p:nvPr>
        </p:nvSpPr>
        <p:spPr>
          <a:xfrm>
            <a:off x="1155467" y="4883137"/>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45" name="Content Placeholder 15">
            <a:extLst>
              <a:ext uri="{FF2B5EF4-FFF2-40B4-BE49-F238E27FC236}">
                <a16:creationId xmlns:a16="http://schemas.microsoft.com/office/drawing/2014/main" id="{0C928271-7198-3E4F-A6C7-18450A4BDFEE}"/>
              </a:ext>
            </a:extLst>
          </p:cNvPr>
          <p:cNvSpPr>
            <a:spLocks noGrp="1"/>
          </p:cNvSpPr>
          <p:nvPr>
            <p:ph sz="quarter" idx="34" hasCustomPrompt="1"/>
          </p:nvPr>
        </p:nvSpPr>
        <p:spPr>
          <a:xfrm>
            <a:off x="9924674" y="4883137"/>
            <a:ext cx="1183019" cy="1068125"/>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7" name="Title Placeholder 1">
            <a:extLst>
              <a:ext uri="{FF2B5EF4-FFF2-40B4-BE49-F238E27FC236}">
                <a16:creationId xmlns:a16="http://schemas.microsoft.com/office/drawing/2014/main" id="{06D25060-3E3E-724F-943A-38C08E938F04}"/>
              </a:ext>
            </a:extLst>
          </p:cNvPr>
          <p:cNvSpPr>
            <a:spLocks noGrp="1"/>
          </p:cNvSpPr>
          <p:nvPr>
            <p:ph type="title" hasCustomPrompt="1"/>
          </p:nvPr>
        </p:nvSpPr>
        <p:spPr>
          <a:xfrm>
            <a:off x="568047" y="683497"/>
            <a:ext cx="11055906" cy="739343"/>
          </a:xfrm>
          <a:prstGeom prst="rect">
            <a:avLst/>
          </a:prstGeom>
        </p:spPr>
        <p:txBody>
          <a:bodyPr vert="horz" wrap="square" lIns="0" tIns="164592" rIns="0" bIns="0" rtlCol="0" anchor="t">
            <a:noAutofit/>
          </a:bodyPr>
          <a:lstStyle>
            <a:lvl1pPr algn="ctr">
              <a:lnSpc>
                <a:spcPct val="100000"/>
              </a:lnSpc>
              <a:defRPr sz="3137"/>
            </a:lvl1pPr>
          </a:lstStyle>
          <a:p>
            <a:r>
              <a:rPr lang="en-US"/>
              <a:t>Graphic layout: two columns graphic and text</a:t>
            </a:r>
          </a:p>
        </p:txBody>
      </p:sp>
      <p:sp>
        <p:nvSpPr>
          <p:cNvPr id="18" name="Text Placeholder 3">
            <a:extLst>
              <a:ext uri="{FF2B5EF4-FFF2-40B4-BE49-F238E27FC236}">
                <a16:creationId xmlns:a16="http://schemas.microsoft.com/office/drawing/2014/main" id="{78FAAC7E-C99D-2940-9C35-ECA73DBB2F41}"/>
              </a:ext>
            </a:extLst>
          </p:cNvPr>
          <p:cNvSpPr>
            <a:spLocks noGrp="1"/>
          </p:cNvSpPr>
          <p:nvPr>
            <p:ph type="body" sz="quarter" idx="12" hasCustomPrompt="1"/>
          </p:nvPr>
        </p:nvSpPr>
        <p:spPr>
          <a:xfrm>
            <a:off x="580637" y="135568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Tree>
    <p:extLst>
      <p:ext uri="{BB962C8B-B14F-4D97-AF65-F5344CB8AC3E}">
        <p14:creationId xmlns:p14="http://schemas.microsoft.com/office/powerpoint/2010/main" val="1901132692"/>
      </p:ext>
    </p:extLst>
  </p:cSld>
  <p:clrMapOvr>
    <a:masterClrMapping/>
  </p:clrMapOvr>
  <p:transition>
    <p:fade/>
  </p:transition>
  <p:extLst>
    <p:ext uri="{DCECCB84-F9BA-43D5-87BE-67443E8EF086}">
      <p15:sldGuideLst xmlns:p15="http://schemas.microsoft.com/office/powerpoint/2012/main">
        <p15:guide id="1" pos="2141">
          <p15:clr>
            <a:srgbClr val="FBAE40"/>
          </p15:clr>
        </p15:guide>
        <p15:guide id="3" pos="1517">
          <p15:clr>
            <a:srgbClr val="FBAE40"/>
          </p15:clr>
        </p15:guide>
        <p15:guide id="4" pos="4325">
          <p15:clr>
            <a:srgbClr val="FBAE40"/>
          </p15:clr>
        </p15:guide>
        <p15:guide id="5" pos="2933">
          <p15:clr>
            <a:srgbClr val="FBAE40"/>
          </p15:clr>
        </p15:guide>
        <p15:guide id="6" pos="3533">
          <p15:clr>
            <a:srgbClr val="FBAE40"/>
          </p15:clr>
        </p15:guide>
        <p15:guide id="7" orient="horz" pos="787">
          <p15:clr>
            <a:srgbClr val="FBAE40"/>
          </p15:clr>
        </p15:guide>
        <p15:guide id="8" orient="horz" pos="2303">
          <p15:clr>
            <a:srgbClr val="FBAE40"/>
          </p15:clr>
        </p15:guide>
        <p15:guide id="9" orient="horz" pos="1027">
          <p15:clr>
            <a:srgbClr val="FBAE40"/>
          </p15:clr>
        </p15:guide>
        <p15:guide id="10" orient="horz" pos="2587">
          <p15:clr>
            <a:srgbClr val="FBAE40"/>
          </p15:clr>
        </p15:guide>
        <p15:guide id="11" pos="4949">
          <p15:clr>
            <a:srgbClr val="FBAE40"/>
          </p15:clr>
        </p15:guide>
        <p15:guide id="12" pos="5741">
          <p15:clr>
            <a:srgbClr val="FBAE40"/>
          </p15:clr>
        </p15:guide>
        <p15:guide id="13" pos="636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Only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8263" y="457200"/>
            <a:ext cx="11015474" cy="661629"/>
          </a:xfrm>
        </p:spPr>
        <p:txBody>
          <a:bodyPr wrap="square">
            <a:spAutoFit/>
          </a:bodyPr>
          <a:lstStyle>
            <a:lvl1pPr>
              <a:defRPr kumimoji="0" lang="en-US" sz="3600" b="0" i="0" u="none" strike="noStrike" kern="1200" cap="none" spc="-50" normalizeH="0" baseline="0" dirty="0">
                <a:ln w="3175">
                  <a:noFill/>
                </a:ln>
                <a:solidFill>
                  <a:schemeClr val="tx1"/>
                </a:solidFill>
                <a:effectLst/>
                <a:uLnTx/>
                <a:uFillTx/>
                <a:latin typeface="Segoe UI Semibold"/>
                <a:ea typeface="+mn-ea"/>
                <a:cs typeface="Segoe UI" pitchFamily="34" charset="0"/>
              </a:defRPr>
            </a:lvl1pPr>
          </a:lstStyle>
          <a:p>
            <a:r>
              <a:rPr lang="en-US"/>
              <a:t>Title of the page</a:t>
            </a:r>
          </a:p>
        </p:txBody>
      </p:sp>
    </p:spTree>
    <p:extLst>
      <p:ext uri="{BB962C8B-B14F-4D97-AF65-F5344CB8AC3E}">
        <p14:creationId xmlns:p14="http://schemas.microsoft.com/office/powerpoint/2010/main" val="41528615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69">
          <p15:clr>
            <a:srgbClr val="FBAE40"/>
          </p15:clr>
        </p15:guide>
        <p15:guide id="2" pos="7314">
          <p15:clr>
            <a:srgbClr val="FBAE40"/>
          </p15:clr>
        </p15:guide>
        <p15:guide id="3" orient="horz" pos="4032">
          <p15:clr>
            <a:srgbClr val="FBAE40"/>
          </p15:clr>
        </p15:guide>
        <p15:guide id="4" orient="horz" pos="10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582989" y="1829711"/>
            <a:ext cx="4570730" cy="1473396"/>
          </a:xfrm>
          <a:noFill/>
        </p:spPr>
        <p:txBody>
          <a:bodyPr lIns="0" tIns="0" rIns="0" bIns="0" anchor="ctr" anchorCtr="0"/>
          <a:lstStyle>
            <a:lvl1pPr>
              <a:lnSpc>
                <a:spcPct val="100000"/>
              </a:lnSpc>
              <a:spcAft>
                <a:spcPts val="1274"/>
              </a:spcAft>
              <a:defRPr sz="3137" spc="-147" baseline="0">
                <a:solidFill>
                  <a:srgbClr val="000000"/>
                </a:solidFill>
              </a:defRPr>
            </a:lvl1pPr>
          </a:lstStyle>
          <a:p>
            <a:r>
              <a:rPr lang="en-US"/>
              <a:t>Thank you</a:t>
            </a:r>
          </a:p>
        </p:txBody>
      </p:sp>
      <p:pic>
        <p:nvPicPr>
          <p:cNvPr id="6" name="Picture 5">
            <a:extLst>
              <a:ext uri="{FF2B5EF4-FFF2-40B4-BE49-F238E27FC236}">
                <a16:creationId xmlns:a16="http://schemas.microsoft.com/office/drawing/2014/main" id="{AC87012C-D4A3-5849-8C72-3EA531A81F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8048" y="589919"/>
            <a:ext cx="1321130" cy="280339"/>
          </a:xfrm>
          <a:prstGeom prst="rect">
            <a:avLst/>
          </a:prstGeom>
        </p:spPr>
      </p:pic>
    </p:spTree>
    <p:extLst>
      <p:ext uri="{BB962C8B-B14F-4D97-AF65-F5344CB8AC3E}">
        <p14:creationId xmlns:p14="http://schemas.microsoft.com/office/powerpoint/2010/main" val="854601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7522C0-C4FD-6942-B3E0-EBB33E94A0DD}"/>
              </a:ext>
            </a:extLst>
          </p:cNvPr>
          <p:cNvSpPr>
            <a:spLocks noGrp="1"/>
          </p:cNvSpPr>
          <p:nvPr>
            <p:ph type="title"/>
          </p:nvPr>
        </p:nvSpPr>
        <p:spPr>
          <a:xfrm>
            <a:off x="568047" y="676680"/>
            <a:ext cx="11055906" cy="739343"/>
          </a:xfrm>
        </p:spPr>
        <p:txBody>
          <a:bodyPr/>
          <a:lstStyle>
            <a:lvl1pPr algn="ctr">
              <a:lnSpc>
                <a:spcPct val="100000"/>
              </a:lnSpc>
              <a:defRPr sz="3137"/>
            </a:lvl1pPr>
          </a:lstStyle>
          <a:p>
            <a:r>
              <a:rPr lang="en-US"/>
              <a:t>Table layout</a:t>
            </a:r>
          </a:p>
        </p:txBody>
      </p:sp>
      <p:graphicFrame>
        <p:nvGraphicFramePr>
          <p:cNvPr id="4" name="Table Placeholder 6">
            <a:extLst>
              <a:ext uri="{FF2B5EF4-FFF2-40B4-BE49-F238E27FC236}">
                <a16:creationId xmlns:a16="http://schemas.microsoft.com/office/drawing/2014/main" id="{FBE54ACA-851F-F84D-BB98-CC4BB2911437}"/>
              </a:ext>
            </a:extLst>
          </p:cNvPr>
          <p:cNvGraphicFramePr>
            <a:graphicFrameLocks/>
          </p:cNvGraphicFramePr>
          <p:nvPr userDrawn="1">
            <p:extLst>
              <p:ext uri="{D42A27DB-BD31-4B8C-83A1-F6EECF244321}">
                <p14:modId xmlns:p14="http://schemas.microsoft.com/office/powerpoint/2010/main" val="2307871110"/>
              </p:ext>
            </p:extLst>
          </p:nvPr>
        </p:nvGraphicFramePr>
        <p:xfrm>
          <a:off x="875055" y="1539363"/>
          <a:ext cx="10441889" cy="4078100"/>
        </p:xfrm>
        <a:graphic>
          <a:graphicData uri="http://schemas.openxmlformats.org/drawingml/2006/table">
            <a:tbl>
              <a:tblPr firstRow="1" bandRow="1">
                <a:tableStyleId>{5C22544A-7EE6-4342-B048-85BDC9FD1C3A}</a:tableStyleId>
              </a:tblPr>
              <a:tblGrid>
                <a:gridCol w="1943587">
                  <a:extLst>
                    <a:ext uri="{9D8B030D-6E8A-4147-A177-3AD203B41FA5}">
                      <a16:colId xmlns:a16="http://schemas.microsoft.com/office/drawing/2014/main" val="1402458918"/>
                    </a:ext>
                  </a:extLst>
                </a:gridCol>
                <a:gridCol w="8498302">
                  <a:extLst>
                    <a:ext uri="{9D8B030D-6E8A-4147-A177-3AD203B41FA5}">
                      <a16:colId xmlns:a16="http://schemas.microsoft.com/office/drawing/2014/main" val="1740729941"/>
                    </a:ext>
                  </a:extLst>
                </a:gridCol>
              </a:tblGrid>
              <a:tr h="690370">
                <a:tc>
                  <a:txBody>
                    <a:bodyPr/>
                    <a:lstStyle/>
                    <a:p>
                      <a:pPr>
                        <a:lnSpc>
                          <a:spcPts val="1600"/>
                        </a:lnSpc>
                      </a:pPr>
                      <a:r>
                        <a:rPr lang="en-US" sz="1600" b="0" i="0">
                          <a:solidFill>
                            <a:schemeClr val="tx1">
                              <a:lumMod val="90000"/>
                              <a:lumOff val="10000"/>
                            </a:schemeClr>
                          </a:solidFill>
                          <a:latin typeface="+mj-lt"/>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1962828"/>
                  </a:ext>
                </a:extLst>
              </a:tr>
              <a:tr h="628574">
                <a:tc>
                  <a:txBody>
                    <a:bodyPr/>
                    <a:lstStyle/>
                    <a:p>
                      <a:pPr marL="0" marR="0" lvl="0" indent="0" algn="l" defTabSz="932742" rtl="0" eaLnBrk="1" fontAlgn="auto" latinLnBrk="0" hangingPunct="1">
                        <a:lnSpc>
                          <a:spcPts val="1600"/>
                        </a:lnSpc>
                        <a:spcBef>
                          <a:spcPts val="0"/>
                        </a:spcBef>
                        <a:spcAft>
                          <a:spcPts val="0"/>
                        </a:spcAft>
                        <a:buClrTx/>
                        <a:buSzTx/>
                        <a:buFontTx/>
                        <a:buNone/>
                        <a:tabLst/>
                        <a:defRPr/>
                      </a:pPr>
                      <a:r>
                        <a:rPr kumimoji="0" lang="en-US" sz="1600" b="0" i="0" u="none" strike="noStrike" kern="1200" cap="none" spc="0" normalizeH="0" baseline="0" noProof="0">
                          <a:ln>
                            <a:noFill/>
                          </a:ln>
                          <a:solidFill>
                            <a:srgbClr val="282828">
                              <a:lumMod val="90000"/>
                              <a:lumOff val="10000"/>
                            </a:srgbClr>
                          </a:solidFill>
                          <a:effectLst/>
                          <a:uLnTx/>
                          <a:uFillTx/>
                          <a:latin typeface="Segoe UI Semibold"/>
                          <a:ea typeface="+mn-ea"/>
                          <a:cs typeface="+mn-cs"/>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2142428"/>
                  </a:ext>
                </a:extLst>
              </a:tr>
              <a:tr h="628574">
                <a:tc>
                  <a:txBody>
                    <a:bodyPr/>
                    <a:lstStyle/>
                    <a:p>
                      <a:pPr>
                        <a:lnSpc>
                          <a:spcPts val="1600"/>
                        </a:lnSpc>
                      </a:pPr>
                      <a:r>
                        <a:rPr lang="en-US" sz="1600" b="0" i="0">
                          <a:solidFill>
                            <a:schemeClr val="tx1">
                              <a:lumMod val="90000"/>
                              <a:lumOff val="10000"/>
                            </a:schemeClr>
                          </a:solidFill>
                          <a:latin typeface="+mj-lt"/>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074237"/>
                  </a:ext>
                </a:extLst>
              </a:tr>
              <a:tr h="873434">
                <a:tc>
                  <a:txBody>
                    <a:bodyPr/>
                    <a:lstStyle/>
                    <a:p>
                      <a:pPr>
                        <a:lnSpc>
                          <a:spcPts val="1600"/>
                        </a:lnSpc>
                      </a:pPr>
                      <a:r>
                        <a:rPr lang="en-US" sz="1600" b="0" i="0">
                          <a:solidFill>
                            <a:schemeClr val="tx1">
                              <a:lumMod val="90000"/>
                              <a:lumOff val="10000"/>
                            </a:schemeClr>
                          </a:solidFill>
                          <a:latin typeface="+mj-lt"/>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3076910"/>
                  </a:ext>
                </a:extLst>
              </a:tr>
              <a:tr h="628574">
                <a:tc>
                  <a:txBody>
                    <a:bodyPr/>
                    <a:lstStyle/>
                    <a:p>
                      <a:pPr>
                        <a:lnSpc>
                          <a:spcPts val="1600"/>
                        </a:lnSpc>
                      </a:pPr>
                      <a:r>
                        <a:rPr lang="en-US" sz="1600" b="0" i="0">
                          <a:solidFill>
                            <a:schemeClr val="tx1">
                              <a:lumMod val="90000"/>
                              <a:lumOff val="10000"/>
                            </a:schemeClr>
                          </a:solidFill>
                          <a:latin typeface="+mj-lt"/>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3499449"/>
                  </a:ext>
                </a:extLst>
              </a:tr>
              <a:tr h="628574">
                <a:tc>
                  <a:txBody>
                    <a:bodyPr/>
                    <a:lstStyle/>
                    <a:p>
                      <a:pPr>
                        <a:lnSpc>
                          <a:spcPts val="1600"/>
                        </a:lnSpc>
                      </a:pPr>
                      <a:r>
                        <a:rPr lang="en-US" sz="1600" b="0" i="0">
                          <a:solidFill>
                            <a:schemeClr val="tx1">
                              <a:lumMod val="90000"/>
                              <a:lumOff val="10000"/>
                            </a:schemeClr>
                          </a:solidFill>
                          <a:latin typeface="+mj-lt"/>
                        </a:rPr>
                        <a:t>Title</a:t>
                      </a:r>
                    </a:p>
                  </a:txBody>
                  <a:tcPr marL="89495" marR="89495" marT="89655" marB="89655" anchor="ctr">
                    <a:lnL w="317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600" b="0" i="0">
                          <a:solidFill>
                            <a:srgbClr val="000000"/>
                          </a:solidFill>
                          <a:latin typeface="Segoe UI Light" panose="020B0502040204020203" pitchFamily="34" charset="0"/>
                          <a:cs typeface="Segoe UI Light" panose="020B0502040204020203" pitchFamily="34" charset="0"/>
                        </a:rPr>
                        <a:t>content</a:t>
                      </a:r>
                    </a:p>
                  </a:txBody>
                  <a:tcPr marL="89495" marR="89495" marT="89655" marB="89655" anchor="ctr">
                    <a:lnL w="952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5756644"/>
                  </a:ext>
                </a:extLst>
              </a:tr>
            </a:tbl>
          </a:graphicData>
        </a:graphic>
      </p:graphicFrame>
    </p:spTree>
    <p:extLst>
      <p:ext uri="{BB962C8B-B14F-4D97-AF65-F5344CB8AC3E}">
        <p14:creationId xmlns:p14="http://schemas.microsoft.com/office/powerpoint/2010/main" val="3526364948"/>
      </p:ext>
    </p:extLst>
  </p:cSld>
  <p:clrMapOvr>
    <a:masterClrMapping/>
  </p:clrMapOvr>
  <p:transition>
    <p:fade/>
  </p:transition>
  <p:extLst>
    <p:ext uri="{DCECCB84-F9BA-43D5-87BE-67443E8EF086}">
      <p15:sldGuideLst xmlns:p15="http://schemas.microsoft.com/office/powerpoint/2012/main">
        <p15:guide id="1" orient="horz" pos="78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2F8B69E-34D5-9041-B011-3B3E232C8747}"/>
              </a:ext>
            </a:extLst>
          </p:cNvPr>
          <p:cNvSpPr>
            <a:spLocks noGrp="1"/>
          </p:cNvSpPr>
          <p:nvPr>
            <p:ph type="title" hasCustomPrompt="1"/>
          </p:nvPr>
        </p:nvSpPr>
        <p:spPr>
          <a:xfrm>
            <a:off x="568048" y="1829711"/>
            <a:ext cx="4482124" cy="1473396"/>
          </a:xfrm>
          <a:noFill/>
        </p:spPr>
        <p:txBody>
          <a:bodyPr lIns="0" tIns="0" rIns="0" bIns="0" anchor="ctr" anchorCtr="0"/>
          <a:lstStyle>
            <a:lvl1pPr>
              <a:lnSpc>
                <a:spcPct val="100000"/>
              </a:lnSpc>
              <a:spcAft>
                <a:spcPts val="1274"/>
              </a:spcAft>
              <a:defRPr sz="3137" spc="-147" baseline="0">
                <a:solidFill>
                  <a:schemeClr val="bg1"/>
                </a:solidFill>
              </a:defRPr>
            </a:lvl1pPr>
          </a:lstStyle>
          <a:p>
            <a:r>
              <a:rPr lang="en-US"/>
              <a:t>Thank you</a:t>
            </a:r>
          </a:p>
        </p:txBody>
      </p:sp>
      <p:pic>
        <p:nvPicPr>
          <p:cNvPr id="7" name="Picture 6">
            <a:extLst>
              <a:ext uri="{FF2B5EF4-FFF2-40B4-BE49-F238E27FC236}">
                <a16:creationId xmlns:a16="http://schemas.microsoft.com/office/drawing/2014/main" id="{C96D219C-ECD2-DC41-95D0-FC842A35FB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8048" y="589919"/>
            <a:ext cx="1314756" cy="280339"/>
          </a:xfrm>
          <a:prstGeom prst="rect">
            <a:avLst/>
          </a:prstGeom>
        </p:spPr>
      </p:pic>
    </p:spTree>
    <p:extLst>
      <p:ext uri="{BB962C8B-B14F-4D97-AF65-F5344CB8AC3E}">
        <p14:creationId xmlns:p14="http://schemas.microsoft.com/office/powerpoint/2010/main" val="16324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6" name="Picture 2" descr="https://powerbicdn.azureedge.net/cvt-01f358a7f8a9456b77d7ed28f2335458d0a173fd1c4cc442410e2ef86b9e4ab4/pictures/pages/desktop/hero_1600x600.jpg">
            <a:extLst>
              <a:ext uri="{FF2B5EF4-FFF2-40B4-BE49-F238E27FC236}">
                <a16:creationId xmlns:a16="http://schemas.microsoft.com/office/drawing/2014/main" id="{7C145C33-B5E3-8942-8A75-32E20BD12C8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80"/>
          <a:stretch/>
        </p:blipFill>
        <p:spPr bwMode="auto">
          <a:xfrm>
            <a:off x="5343525" y="-2673"/>
            <a:ext cx="6847611" cy="686334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13449538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AFA8D7E-C0FF-E746-ACEA-3D3B1DD38857}"/>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425057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50139D3A-0CA3-4772-ADA6-CC8D563CD0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3553388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a:extLst>
              <a:ext uri="{FF2B5EF4-FFF2-40B4-BE49-F238E27FC236}">
                <a16:creationId xmlns:a16="http://schemas.microsoft.com/office/drawing/2014/main" id="{4DBF5CA9-57A2-DE40-AC99-7CC9DC063C1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9" name="Picture Placeholder 11">
            <a:extLst>
              <a:ext uri="{FF2B5EF4-FFF2-40B4-BE49-F238E27FC236}">
                <a16:creationId xmlns:a16="http://schemas.microsoft.com/office/drawing/2014/main" id="{9746FB2F-8ECF-4A47-B699-2426E44DB797}"/>
              </a:ext>
            </a:extLst>
          </p:cNvPr>
          <p:cNvSpPr>
            <a:spLocks noGrp="1"/>
          </p:cNvSpPr>
          <p:nvPr>
            <p:ph type="pic" sz="quarter" idx="13"/>
          </p:nvPr>
        </p:nvSpPr>
        <p:spPr>
          <a:xfrm>
            <a:off x="6485449" y="1562100"/>
            <a:ext cx="5951026" cy="4411663"/>
          </a:xfrm>
        </p:spPr>
        <p:txBody>
          <a:bodyPr anchor="ctr" anchorCtr="0"/>
          <a:lstStyle>
            <a:lvl1pPr algn="ctr">
              <a:defRPr/>
            </a:lvl1pPr>
          </a:lstStyle>
          <a:p>
            <a:r>
              <a:rPr lang="en-US"/>
              <a:t>Click icon to add picture</a:t>
            </a:r>
          </a:p>
        </p:txBody>
      </p:sp>
    </p:spTree>
    <p:extLst>
      <p:ext uri="{BB962C8B-B14F-4D97-AF65-F5344CB8AC3E}">
        <p14:creationId xmlns:p14="http://schemas.microsoft.com/office/powerpoint/2010/main" val="27972753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1499152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8473928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16773"/>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42038"/>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214153"/>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gray">
    <p:bg>
      <p:bgPr>
        <a:gradFill>
          <a:gsLst>
            <a:gs pos="0">
              <a:schemeClr val="accent6">
                <a:lumMod val="10000"/>
                <a:lumOff val="9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568047" y="3103089"/>
            <a:ext cx="11055906" cy="362123"/>
          </a:xfrm>
        </p:spPr>
        <p:txBody>
          <a:bodyPr wrap="square" lIns="0" tIns="0" rIns="0" bIns="0">
            <a:spAutoFit/>
          </a:bodyPr>
          <a:lstStyle>
            <a:lvl1pPr marL="0" indent="0" algn="ctr">
              <a:lnSpc>
                <a:spcPct val="100000"/>
              </a:lnSpc>
              <a:spcBef>
                <a:spcPts val="0"/>
              </a:spcBef>
              <a:spcAft>
                <a:spcPts val="1274"/>
              </a:spcAft>
              <a:buNone/>
              <a:defRPr sz="2353" b="0" i="0">
                <a:solidFill>
                  <a:srgbClr val="000000"/>
                </a:solidFill>
                <a:latin typeface="Segoe UI Semilight" panose="020B0402040204020203" pitchFamily="34" charset="0"/>
                <a:cs typeface="Segoe UI Semilight" panose="020B0402040204020203" pitchFamily="34" charset="0"/>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Place quote content here</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568047" y="2109646"/>
            <a:ext cx="11055906" cy="739343"/>
          </a:xfrm>
          <a:prstGeom prst="rect">
            <a:avLst/>
          </a:prstGeom>
        </p:spPr>
        <p:txBody>
          <a:bodyPr vert="horz" wrap="square" lIns="0" tIns="164592" rIns="0" bIns="0" rtlCol="0" anchor="t">
            <a:noAutofit/>
          </a:bodyPr>
          <a:lstStyle>
            <a:lvl1pPr marL="0" marR="0" indent="0" algn="ctr" defTabSz="914367" rtl="0" eaLnBrk="1" fontAlgn="auto" latinLnBrk="0" hangingPunct="1">
              <a:lnSpc>
                <a:spcPct val="100000"/>
              </a:lnSpc>
              <a:spcBef>
                <a:spcPct val="0"/>
              </a:spcBef>
              <a:spcAft>
                <a:spcPts val="0"/>
              </a:spcAft>
              <a:buClrTx/>
              <a:buSzTx/>
              <a:buFontTx/>
              <a:buNone/>
              <a:tabLst/>
              <a:defRPr sz="3529">
                <a:solidFill>
                  <a:srgbClr val="000000"/>
                </a:solidFill>
              </a:defRPr>
            </a:lvl1pPr>
          </a:lstStyle>
          <a:p>
            <a:r>
              <a:rPr lang="en-US"/>
              <a:t>This is a quote title</a:t>
            </a:r>
          </a:p>
        </p:txBody>
      </p:sp>
    </p:spTree>
    <p:extLst>
      <p:ext uri="{BB962C8B-B14F-4D97-AF65-F5344CB8AC3E}">
        <p14:creationId xmlns:p14="http://schemas.microsoft.com/office/powerpoint/2010/main" val="290582391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500299"/>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010151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1285275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68453300"/>
      </p:ext>
    </p:extLst>
  </p:cSld>
  <p:clrMapOvr>
    <a:masterClrMapping/>
  </p:clrMapOvr>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29813804"/>
      </p:ext>
    </p:extLst>
  </p:cSld>
  <p:clrMapOvr>
    <a:masterClrMapping/>
  </p:clrMapOvr>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7469831"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0787076"/>
      </p:ext>
    </p:extLst>
  </p:cSld>
  <p:clrMapOvr>
    <a:masterClrMapping/>
  </p:clrMapOvr>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12321839"/>
      </p:ext>
    </p:extLst>
  </p:cSld>
  <p:clrMapOvr>
    <a:masterClrMapping/>
  </p:clrMapOvr>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29844817"/>
      </p:ext>
    </p:extLst>
  </p:cSld>
  <p:clrMapOvr>
    <a:masterClrMapping/>
  </p:clrMapOvr>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67893345"/>
      </p:ext>
    </p:extLst>
  </p:cSld>
  <p:clrMapOvr>
    <a:masterClrMapping/>
  </p:clrMapOvr>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84602136"/>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graphic layout">
    <p:spTree>
      <p:nvGrpSpPr>
        <p:cNvPr id="1" name=""/>
        <p:cNvGrpSpPr/>
        <p:nvPr/>
      </p:nvGrpSpPr>
      <p:grpSpPr>
        <a:xfrm>
          <a:off x="0" y="0"/>
          <a:ext cx="0" cy="0"/>
          <a:chOff x="0" y="0"/>
          <a:chExt cx="0" cy="0"/>
        </a:xfrm>
      </p:grpSpPr>
      <p:sp>
        <p:nvSpPr>
          <p:cNvPr id="6" name="Content Placeholder 15">
            <a:extLst>
              <a:ext uri="{FF2B5EF4-FFF2-40B4-BE49-F238E27FC236}">
                <a16:creationId xmlns:a16="http://schemas.microsoft.com/office/drawing/2014/main" id="{14535A11-29B2-2246-AE7C-EAE4CC17642F}"/>
              </a:ext>
            </a:extLst>
          </p:cNvPr>
          <p:cNvSpPr>
            <a:spLocks noGrp="1"/>
          </p:cNvSpPr>
          <p:nvPr>
            <p:ph sz="quarter" idx="18" hasCustomPrompt="1"/>
          </p:nvPr>
        </p:nvSpPr>
        <p:spPr>
          <a:xfrm>
            <a:off x="568048" y="2249399"/>
            <a:ext cx="11055905" cy="4018683"/>
          </a:xfrm>
        </p:spPr>
        <p:txBody>
          <a:bodyPr anchor="ctr">
            <a:noAutofit/>
          </a:bodyPr>
          <a:lstStyle>
            <a:lvl1pPr marL="0" indent="0" algn="ctr">
              <a:lnSpc>
                <a:spcPct val="100000"/>
              </a:lnSpc>
              <a:buNone/>
              <a:defRPr sz="1961">
                <a:solidFill>
                  <a:schemeClr val="tx2"/>
                </a:solidFill>
                <a:latin typeface="+mj-lt"/>
              </a:defRPr>
            </a:lvl1pPr>
          </a:lstStyle>
          <a:p>
            <a:pPr lvl="0"/>
            <a:r>
              <a:rPr lang="en-US"/>
              <a:t> Infographic here</a:t>
            </a:r>
          </a:p>
        </p:txBody>
      </p:sp>
      <p:sp>
        <p:nvSpPr>
          <p:cNvPr id="8" name="Text Placeholder 3">
            <a:extLst>
              <a:ext uri="{FF2B5EF4-FFF2-40B4-BE49-F238E27FC236}">
                <a16:creationId xmlns:a16="http://schemas.microsoft.com/office/drawing/2014/main" id="{79FBB3B0-FE1B-E544-9824-37CF99F9899B}"/>
              </a:ext>
            </a:extLst>
          </p:cNvPr>
          <p:cNvSpPr>
            <a:spLocks noGrp="1"/>
          </p:cNvSpPr>
          <p:nvPr>
            <p:ph type="body" sz="quarter" idx="12" hasCustomPrompt="1"/>
          </p:nvPr>
        </p:nvSpPr>
        <p:spPr>
          <a:xfrm>
            <a:off x="580637" y="1341223"/>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9" name="Title Placeholder 1">
            <a:extLst>
              <a:ext uri="{FF2B5EF4-FFF2-40B4-BE49-F238E27FC236}">
                <a16:creationId xmlns:a16="http://schemas.microsoft.com/office/drawing/2014/main" id="{8F0BA1EA-1289-7B41-AAF4-751B32835914}"/>
              </a:ext>
            </a:extLst>
          </p:cNvPr>
          <p:cNvSpPr>
            <a:spLocks noGrp="1"/>
          </p:cNvSpPr>
          <p:nvPr>
            <p:ph type="title" hasCustomPrompt="1"/>
          </p:nvPr>
        </p:nvSpPr>
        <p:spPr>
          <a:xfrm>
            <a:off x="580663" y="691141"/>
            <a:ext cx="11043248" cy="748837"/>
          </a:xfrm>
          <a:prstGeom prst="rect">
            <a:avLst/>
          </a:prstGeom>
        </p:spPr>
        <p:txBody>
          <a:bodyPr vert="horz" wrap="square" lIns="0" tIns="164592" rIns="0" bIns="0" rtlCol="0" anchor="t">
            <a:noAutofit/>
          </a:bodyPr>
          <a:lstStyle>
            <a:lvl1pPr algn="ctr">
              <a:lnSpc>
                <a:spcPct val="100000"/>
              </a:lnSpc>
              <a:defRPr sz="3137">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939513703"/>
      </p:ext>
    </p:extLst>
  </p:cSld>
  <p:clrMapOvr>
    <a:masterClrMapping/>
  </p:clrMapOvr>
  <p:transition>
    <p:fade/>
  </p:transition>
  <p:extLst>
    <p:ext uri="{DCECCB84-F9BA-43D5-87BE-67443E8EF086}">
      <p15:sldGuideLst xmlns:p15="http://schemas.microsoft.com/office/powerpoint/2012/main">
        <p15:guide id="1" orient="horz" pos="787">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23034333"/>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64210779"/>
      </p:ext>
    </p:extLst>
  </p:cSld>
  <p:clrMapOvr>
    <a:masterClrMapping/>
  </p:clrMapOvr>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133780913"/>
      </p:ext>
    </p:extLst>
  </p:cSld>
  <p:clrMapOvr>
    <a:masterClrMapping/>
  </p:clrMapOvr>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032190"/>
      </p:ext>
    </p:extLst>
  </p:cSld>
  <p:clrMapOvr>
    <a:masterClrMapping/>
  </p:clrMapOvr>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937005545"/>
      </p:ext>
    </p:extLst>
  </p:cSld>
  <p:clrMapOvr>
    <a:masterClrMapping/>
  </p:clrMapOvr>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186887388"/>
      </p:ext>
    </p:extLst>
  </p:cSld>
  <p:clrMapOvr>
    <a:masterClrMapping/>
  </p:clrMapOvr>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243064"/>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696834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206938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114271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option">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096000" y="0"/>
            <a:ext cx="6095999" cy="6858000"/>
          </a:xfrm>
          <a:blipFill dpi="0" rotWithShape="1">
            <a:blip r:embed="rId2" cstate="email">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568048" y="2216137"/>
            <a:ext cx="4482124" cy="2215875"/>
          </a:xfrm>
          <a:prstGeom prst="rect">
            <a:avLst/>
          </a:prstGeom>
        </p:spPr>
        <p:txBody>
          <a:bodyPr vert="horz" wrap="square" lIns="0" tIns="164592" rIns="0" bIns="0" rtlCol="0" anchor="b">
            <a:noAutofit/>
          </a:bodyPr>
          <a:lstStyle>
            <a:lvl1pPr>
              <a:lnSpc>
                <a:spcPct val="100000"/>
              </a:lnSpc>
              <a:defRPr sz="2745"/>
            </a:lvl1pPr>
          </a:lstStyle>
          <a:p>
            <a:r>
              <a:rPr lang="en-US"/>
              <a:t>Title 2 columns option 28pts</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568046" y="4837997"/>
            <a:ext cx="4482125" cy="1430085"/>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1044849332"/>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2803">
          <p15:clr>
            <a:srgbClr val="FBAE40"/>
          </p15:clr>
        </p15:guide>
        <p15:guide id="5" orient="horz" pos="309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661069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602999"/>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2434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008257"/>
      </p:ext>
    </p:extLst>
  </p:cSld>
  <p:clrMapOvr>
    <a:masterClrMapping/>
  </p:clrMapOvr>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170783212"/>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8006348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mp; Content Bulleted Text">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896518"/>
          </a:xfrm>
        </p:spPr>
        <p:txBody>
          <a:bodyPr/>
          <a:lstStyle>
            <a:lvl1pPr>
              <a:defRPr sz="5686">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69239" y="1663938"/>
            <a:ext cx="10757098" cy="1865319"/>
          </a:xfrm>
        </p:spPr>
        <p:txBody>
          <a:bodyPr/>
          <a:lstStyle>
            <a:lvl1pPr>
              <a:defRPr sz="2549">
                <a:gradFill>
                  <a:gsLst>
                    <a:gs pos="1250">
                      <a:schemeClr val="tx1"/>
                    </a:gs>
                    <a:gs pos="100000">
                      <a:schemeClr val="tx1"/>
                    </a:gs>
                  </a:gsLst>
                  <a:lin ang="5400000" scaled="0"/>
                </a:gradFill>
                <a:latin typeface="+mn-lt"/>
              </a:defRPr>
            </a:lvl1pPr>
            <a:lvl2pPr>
              <a:defRPr sz="2353"/>
            </a:lvl2pPr>
            <a:lvl3pPr>
              <a:defRPr sz="1961"/>
            </a:lvl3pPr>
            <a:lvl4pPr>
              <a:defRPr sz="1765"/>
            </a:lvl4pPr>
            <a:lvl5pPr>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59605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F5A6217-3085-43D0-8942-A587E1FC449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61"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1F5A6217-3085-43D0-8942-A587E1FC44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55995" y="4299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70029555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Blank White">
    <p:bg bwMode="lt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0476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Two people sitting at a table using a computer.&#10;&#10;Description automatically generated">
            <a:extLst>
              <a:ext uri="{FF2B5EF4-FFF2-40B4-BE49-F238E27FC236}">
                <a16:creationId xmlns:a16="http://schemas.microsoft.com/office/drawing/2014/main" id="{4244370E-E120-40E8-AC44-CE6974352D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6600895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lumns o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372C1-C3AD-2348-A592-CFE38B4B501F}"/>
              </a:ext>
            </a:extLst>
          </p:cNvPr>
          <p:cNvSpPr/>
          <p:nvPr userDrawn="1"/>
        </p:nvSpPr>
        <p:spPr bwMode="auto">
          <a:xfrm>
            <a:off x="0" y="0"/>
            <a:ext cx="6096000" cy="6858000"/>
          </a:xfrm>
          <a:prstGeom prst="rect">
            <a:avLst/>
          </a:prstGeom>
          <a:solidFill>
            <a:schemeClr val="tx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bg1"/>
              </a:solidFill>
              <a:ea typeface="Segoe UI" pitchFamily="34" charset="0"/>
              <a:cs typeface="Segoe UI" pitchFamily="34" charset="0"/>
            </a:endParaRPr>
          </a:p>
        </p:txBody>
      </p:sp>
      <p:sp>
        <p:nvSpPr>
          <p:cNvPr id="4" name="Picture Placeholder 3"/>
          <p:cNvSpPr>
            <a:spLocks noGrp="1"/>
          </p:cNvSpPr>
          <p:nvPr>
            <p:ph type="pic" sz="quarter" idx="10" hasCustomPrompt="1"/>
          </p:nvPr>
        </p:nvSpPr>
        <p:spPr>
          <a:xfrm>
            <a:off x="6096000" y="0"/>
            <a:ext cx="6095999" cy="6858000"/>
          </a:xfrm>
          <a:blipFill dpi="0" rotWithShape="1">
            <a:blip r:embed="rId2" cstate="email">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568048" y="2216137"/>
            <a:ext cx="4482124" cy="2215875"/>
          </a:xfrm>
          <a:prstGeom prst="rect">
            <a:avLst/>
          </a:prstGeom>
        </p:spPr>
        <p:txBody>
          <a:bodyPr vert="horz" wrap="square" lIns="0" tIns="164592" rIns="0" bIns="0" rtlCol="0" anchor="b">
            <a:noAutofit/>
          </a:bodyPr>
          <a:lstStyle>
            <a:lvl1pPr>
              <a:lnSpc>
                <a:spcPct val="100000"/>
              </a:lnSpc>
              <a:defRPr sz="2745">
                <a:solidFill>
                  <a:schemeClr val="bg1"/>
                </a:solidFill>
              </a:defRPr>
            </a:lvl1pPr>
          </a:lstStyle>
          <a:p>
            <a:r>
              <a:rPr lang="en-US"/>
              <a:t>Title 2 columns option 28pts</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568046" y="4837997"/>
            <a:ext cx="4482125" cy="1430085"/>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chemeClr val="bg1"/>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655724636"/>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2803">
          <p15:clr>
            <a:srgbClr val="FBAE40"/>
          </p15:clr>
        </p15:guide>
        <p15:guide id="5" orient="horz" pos="309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7" name="Picture 6" descr="Two people sitting at a table using a computer.&#10;&#10;Description automatically generated">
            <a:extLst>
              <a:ext uri="{FF2B5EF4-FFF2-40B4-BE49-F238E27FC236}">
                <a16:creationId xmlns:a16="http://schemas.microsoft.com/office/drawing/2014/main" id="{4B343896-8655-42C4-9189-C99BFED302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992655217"/>
      </p:ext>
    </p:extLst>
  </p:cSld>
  <p:clrMapOvr>
    <a:masterClrMapping/>
  </p:clrMapOvr>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7568700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32777207"/>
      </p:ext>
    </p:extLst>
  </p:cSld>
  <p:clrMapOvr>
    <a:masterClrMapping/>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287748"/>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398170"/>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8775222"/>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451028"/>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616689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2318269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17886847"/>
      </p:ext>
    </p:extLst>
  </p:cSld>
  <p:clrMapOvr>
    <a:masterClrMapping/>
  </p:clrMapOvr>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theme" Target="../theme/theme10.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5" Type="http://schemas.openxmlformats.org/officeDocument/2006/relationships/slideLayout" Target="../slideLayouts/slideLayout243.xml"/><Relationship Id="rId4" Type="http://schemas.openxmlformats.org/officeDocument/2006/relationships/slideLayout" Target="../slideLayouts/slideLayout242.xml"/><Relationship Id="rId9" Type="http://schemas.openxmlformats.org/officeDocument/2006/relationships/image" Target="../media/image40.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19" Type="http://schemas.openxmlformats.org/officeDocument/2006/relationships/theme" Target="../theme/theme12.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26" Type="http://schemas.openxmlformats.org/officeDocument/2006/relationships/slideLayout" Target="../slideLayouts/slideLayout289.xml"/><Relationship Id="rId3" Type="http://schemas.openxmlformats.org/officeDocument/2006/relationships/slideLayout" Target="../slideLayouts/slideLayout266.xml"/><Relationship Id="rId21" Type="http://schemas.openxmlformats.org/officeDocument/2006/relationships/slideLayout" Target="../slideLayouts/slideLayout284.xml"/><Relationship Id="rId34" Type="http://schemas.openxmlformats.org/officeDocument/2006/relationships/slideLayout" Target="../slideLayouts/slideLayout297.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5" Type="http://schemas.openxmlformats.org/officeDocument/2006/relationships/slideLayout" Target="../slideLayouts/slideLayout288.xml"/><Relationship Id="rId33" Type="http://schemas.openxmlformats.org/officeDocument/2006/relationships/slideLayout" Target="../slideLayouts/slideLayout296.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slideLayout" Target="../slideLayouts/slideLayout283.xml"/><Relationship Id="rId29" Type="http://schemas.openxmlformats.org/officeDocument/2006/relationships/slideLayout" Target="../slideLayouts/slideLayout292.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24" Type="http://schemas.openxmlformats.org/officeDocument/2006/relationships/slideLayout" Target="../slideLayouts/slideLayout287.xml"/><Relationship Id="rId32" Type="http://schemas.openxmlformats.org/officeDocument/2006/relationships/slideLayout" Target="../slideLayouts/slideLayout295.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23" Type="http://schemas.openxmlformats.org/officeDocument/2006/relationships/slideLayout" Target="../slideLayouts/slideLayout286.xml"/><Relationship Id="rId28" Type="http://schemas.openxmlformats.org/officeDocument/2006/relationships/slideLayout" Target="../slideLayouts/slideLayout291.xml"/><Relationship Id="rId36" Type="http://schemas.openxmlformats.org/officeDocument/2006/relationships/image" Target="../media/image12.emf"/><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31" Type="http://schemas.openxmlformats.org/officeDocument/2006/relationships/slideLayout" Target="../slideLayouts/slideLayout294.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 Id="rId22" Type="http://schemas.openxmlformats.org/officeDocument/2006/relationships/slideLayout" Target="../slideLayouts/slideLayout285.xml"/><Relationship Id="rId27" Type="http://schemas.openxmlformats.org/officeDocument/2006/relationships/slideLayout" Target="../slideLayouts/slideLayout290.xml"/><Relationship Id="rId30" Type="http://schemas.openxmlformats.org/officeDocument/2006/relationships/slideLayout" Target="../slideLayouts/slideLayout293.xml"/><Relationship Id="rId35" Type="http://schemas.openxmlformats.org/officeDocument/2006/relationships/theme" Target="../theme/theme13.xml"/><Relationship Id="rId8" Type="http://schemas.openxmlformats.org/officeDocument/2006/relationships/slideLayout" Target="../slideLayouts/slideLayout2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9.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theme" Target="../theme/theme3.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image" Target="../media/image12.emf"/><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8" Type="http://schemas.openxmlformats.org/officeDocument/2006/relationships/slideLayout" Target="../slideLayouts/slideLayout58.xml"/><Relationship Id="rId3"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theme" Target="../theme/theme4.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image" Target="../media/image12.emf"/><Relationship Id="rId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5.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3.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9" Type="http://schemas.openxmlformats.org/officeDocument/2006/relationships/slideLayout" Target="../slideLayouts/slideLayout172.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42" Type="http://schemas.openxmlformats.org/officeDocument/2006/relationships/image" Target="../media/image9.png"/><Relationship Id="rId7" Type="http://schemas.openxmlformats.org/officeDocument/2006/relationships/slideLayout" Target="../slideLayouts/slideLayout14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41" Type="http://schemas.openxmlformats.org/officeDocument/2006/relationships/image" Target="../media/image1.emf"/><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40" Type="http://schemas.openxmlformats.org/officeDocument/2006/relationships/theme" Target="../theme/theme6.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8" Type="http://schemas.openxmlformats.org/officeDocument/2006/relationships/slideLayout" Target="../slideLayouts/slideLayout141.xml"/><Relationship Id="rId3" Type="http://schemas.openxmlformats.org/officeDocument/2006/relationships/slideLayout" Target="../slideLayouts/slideLayout136.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slideLayout" Target="../slideLayouts/slideLayout1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26" Type="http://schemas.openxmlformats.org/officeDocument/2006/relationships/slideLayout" Target="../slideLayouts/slideLayout198.xml"/><Relationship Id="rId3" Type="http://schemas.openxmlformats.org/officeDocument/2006/relationships/slideLayout" Target="../slideLayouts/slideLayout175.xml"/><Relationship Id="rId21" Type="http://schemas.openxmlformats.org/officeDocument/2006/relationships/slideLayout" Target="../slideLayouts/slideLayout193.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5" Type="http://schemas.openxmlformats.org/officeDocument/2006/relationships/slideLayout" Target="../slideLayouts/slideLayout197.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24" Type="http://schemas.openxmlformats.org/officeDocument/2006/relationships/slideLayout" Target="../slideLayouts/slideLayout196.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slideLayout" Target="../slideLayouts/slideLayout195.xml"/><Relationship Id="rId28" Type="http://schemas.openxmlformats.org/officeDocument/2006/relationships/image" Target="../media/image40.emf"/><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theme" Target="../theme/theme8.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theme" Target="../theme/theme9.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2750" y="589920"/>
            <a:ext cx="10943853"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642750" y="1866615"/>
            <a:ext cx="10943853" cy="116784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56210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ransition>
    <p:fade/>
  </p:transition>
  <p:txStyles>
    <p:titleStyle>
      <a:lvl1pPr algn="l" defTabSz="914367" rtl="0" eaLnBrk="1" latinLnBrk="0" hangingPunct="1">
        <a:lnSpc>
          <a:spcPct val="90000"/>
        </a:lnSpc>
        <a:spcBef>
          <a:spcPct val="0"/>
        </a:spcBef>
        <a:buNone/>
        <a:defRPr lang="en-US" sz="2745"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353"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5">
          <p15:clr>
            <a:srgbClr val="F26B43"/>
          </p15:clr>
        </p15:guide>
        <p15:guide id="17" pos="7469">
          <p15:clr>
            <a:srgbClr val="F26B43"/>
          </p15:clr>
        </p15:guide>
        <p15:guide id="25" orient="horz" pos="379">
          <p15:clr>
            <a:srgbClr val="F26B43"/>
          </p15:clr>
        </p15:guide>
        <p15:guide id="26" orient="horz" pos="4027">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079" y="228603"/>
            <a:ext cx="11296416" cy="738664"/>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89078" y="1447802"/>
            <a:ext cx="11296417" cy="2667397"/>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852032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6" r:id="rId15"/>
    <p:sldLayoutId id="2147483917" r:id="rId16"/>
  </p:sldLayoutIdLst>
  <p:transition spd="slow">
    <p:push/>
  </p:transition>
  <p:txStyles>
    <p:titleStyle>
      <a:lvl1pPr algn="l" defTabSz="1219070" rtl="0" eaLnBrk="1" latinLnBrk="0" hangingPunct="1">
        <a:lnSpc>
          <a:spcPct val="90000"/>
        </a:lnSpc>
        <a:spcBef>
          <a:spcPct val="0"/>
        </a:spcBef>
        <a:buNone/>
        <a:defRPr lang="en-US" sz="5333" b="0" kern="1200" cap="none" spc="-133"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613791" indent="-613791" algn="l" defTabSz="1219070" rtl="0" eaLnBrk="1" latinLnBrk="0" hangingPunct="1">
        <a:lnSpc>
          <a:spcPct val="90000"/>
        </a:lnSpc>
        <a:spcBef>
          <a:spcPct val="20000"/>
        </a:spcBef>
        <a:buClr>
          <a:schemeClr val="tx1"/>
        </a:buClr>
        <a:buSzPct val="90000"/>
        <a:buFont typeface="Wingdings" pitchFamily="2" charset="2"/>
        <a:buChar char="§"/>
        <a:defRPr sz="4267" kern="1200" spc="-95" baseline="0">
          <a:gradFill>
            <a:gsLst>
              <a:gs pos="0">
                <a:schemeClr val="tx1"/>
              </a:gs>
              <a:gs pos="86000">
                <a:schemeClr val="tx1"/>
              </a:gs>
            </a:gsLst>
            <a:lin ang="5400000" scaled="0"/>
          </a:gradFill>
          <a:latin typeface="+mn-lt"/>
          <a:ea typeface="+mn-ea"/>
          <a:cs typeface="+mn-cs"/>
        </a:defRPr>
      </a:lvl1pPr>
      <a:lvl2pPr marL="1140809" indent="-527016" algn="l" defTabSz="1219070" rtl="0" eaLnBrk="1" latinLnBrk="0" hangingPunct="1">
        <a:lnSpc>
          <a:spcPct val="90000"/>
        </a:lnSpc>
        <a:spcBef>
          <a:spcPct val="20000"/>
        </a:spcBef>
        <a:buClr>
          <a:schemeClr val="tx1"/>
        </a:buClr>
        <a:buSzPct val="90000"/>
        <a:buFont typeface="Wingdings" pitchFamily="2" charset="2"/>
        <a:buChar char="§"/>
        <a:defRPr sz="3733" kern="1200" spc="-95" baseline="0">
          <a:gradFill>
            <a:gsLst>
              <a:gs pos="0">
                <a:schemeClr val="tx1"/>
              </a:gs>
              <a:gs pos="86000">
                <a:schemeClr val="tx1"/>
              </a:gs>
            </a:gsLst>
            <a:lin ang="5400000" scaled="0"/>
          </a:gradFill>
          <a:latin typeface="+mn-lt"/>
          <a:ea typeface="+mn-ea"/>
          <a:cs typeface="+mn-cs"/>
        </a:defRPr>
      </a:lvl2pPr>
      <a:lvl3pPr marL="1678406" indent="-537597" algn="l" defTabSz="1219070" rtl="0" eaLnBrk="1" latinLnBrk="0" hangingPunct="1">
        <a:lnSpc>
          <a:spcPct val="90000"/>
        </a:lnSpc>
        <a:spcBef>
          <a:spcPct val="20000"/>
        </a:spcBef>
        <a:buClr>
          <a:schemeClr val="tx1"/>
        </a:buClr>
        <a:buSzPct val="90000"/>
        <a:buFont typeface="Wingdings" pitchFamily="2" charset="2"/>
        <a:buChar char="§"/>
        <a:defRPr sz="3200" kern="1200" spc="-95" baseline="0">
          <a:gradFill>
            <a:gsLst>
              <a:gs pos="0">
                <a:schemeClr val="tx1"/>
              </a:gs>
              <a:gs pos="86000">
                <a:schemeClr val="tx1"/>
              </a:gs>
            </a:gsLst>
            <a:lin ang="5400000" scaled="0"/>
          </a:gradFill>
          <a:latin typeface="+mn-lt"/>
          <a:ea typeface="+mn-ea"/>
          <a:cs typeface="+mn-cs"/>
        </a:defRPr>
      </a:lvl3pPr>
      <a:lvl4pPr marL="2139808" indent="-461403" algn="l" defTabSz="1219070" rtl="0" eaLnBrk="1" latinLnBrk="0" hangingPunct="1">
        <a:lnSpc>
          <a:spcPct val="90000"/>
        </a:lnSpc>
        <a:spcBef>
          <a:spcPct val="20000"/>
        </a:spcBef>
        <a:buClr>
          <a:schemeClr val="tx1"/>
        </a:buClr>
        <a:buSzPct val="90000"/>
        <a:buFont typeface="Wingdings" pitchFamily="2" charset="2"/>
        <a:buChar char="§"/>
        <a:defRPr sz="2667" kern="1200" spc="-95" baseline="0">
          <a:gradFill>
            <a:gsLst>
              <a:gs pos="0">
                <a:schemeClr val="tx1"/>
              </a:gs>
              <a:gs pos="86000">
                <a:schemeClr val="tx1"/>
              </a:gs>
            </a:gsLst>
            <a:lin ang="5400000" scaled="0"/>
          </a:gradFill>
          <a:latin typeface="+mn-lt"/>
          <a:ea typeface="+mn-ea"/>
          <a:cs typeface="+mn-cs"/>
        </a:defRPr>
      </a:lvl4pPr>
      <a:lvl5pPr marL="2588511" indent="-448703" algn="l" defTabSz="1219070" rtl="0" eaLnBrk="1" latinLnBrk="0" hangingPunct="1">
        <a:lnSpc>
          <a:spcPct val="90000"/>
        </a:lnSpc>
        <a:spcBef>
          <a:spcPct val="20000"/>
        </a:spcBef>
        <a:buClr>
          <a:schemeClr val="tx1"/>
        </a:buClr>
        <a:buSzPct val="90000"/>
        <a:buFont typeface="Wingdings" pitchFamily="2" charset="2"/>
        <a:buChar char="§"/>
        <a:defRPr sz="2667" kern="1200" spc="-95" baseline="0">
          <a:gradFill>
            <a:gsLst>
              <a:gs pos="0">
                <a:schemeClr val="tx1"/>
              </a:gs>
              <a:gs pos="86000">
                <a:schemeClr val="tx1"/>
              </a:gs>
            </a:gsLst>
            <a:lin ang="5400000" scaled="0"/>
          </a:gradFill>
          <a:latin typeface="+mn-lt"/>
          <a:ea typeface="+mn-ea"/>
          <a:cs typeface="+mn-cs"/>
        </a:defRPr>
      </a:lvl5pPr>
      <a:lvl6pPr marL="3352443"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977"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512"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048"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70" rtl="0" eaLnBrk="1" latinLnBrk="0" hangingPunct="1">
        <a:defRPr sz="2533" kern="1200">
          <a:solidFill>
            <a:schemeClr val="tx1"/>
          </a:solidFill>
          <a:latin typeface="+mn-lt"/>
          <a:ea typeface="+mn-ea"/>
          <a:cs typeface="+mn-cs"/>
        </a:defRPr>
      </a:lvl1pPr>
      <a:lvl2pPr marL="609535" algn="l" defTabSz="1219070" rtl="0" eaLnBrk="1" latinLnBrk="0" hangingPunct="1">
        <a:defRPr sz="2533" kern="1200">
          <a:solidFill>
            <a:schemeClr val="tx1"/>
          </a:solidFill>
          <a:latin typeface="+mn-lt"/>
          <a:ea typeface="+mn-ea"/>
          <a:cs typeface="+mn-cs"/>
        </a:defRPr>
      </a:lvl2pPr>
      <a:lvl3pPr marL="1219070" algn="l" defTabSz="1219070" rtl="0" eaLnBrk="1" latinLnBrk="0" hangingPunct="1">
        <a:defRPr sz="2533" kern="1200">
          <a:solidFill>
            <a:schemeClr val="tx1"/>
          </a:solidFill>
          <a:latin typeface="+mn-lt"/>
          <a:ea typeface="+mn-ea"/>
          <a:cs typeface="+mn-cs"/>
        </a:defRPr>
      </a:lvl3pPr>
      <a:lvl4pPr marL="1828605" algn="l" defTabSz="1219070" rtl="0" eaLnBrk="1" latinLnBrk="0" hangingPunct="1">
        <a:defRPr sz="2533" kern="1200">
          <a:solidFill>
            <a:schemeClr val="tx1"/>
          </a:solidFill>
          <a:latin typeface="+mn-lt"/>
          <a:ea typeface="+mn-ea"/>
          <a:cs typeface="+mn-cs"/>
        </a:defRPr>
      </a:lvl4pPr>
      <a:lvl5pPr marL="2438140" algn="l" defTabSz="1219070" rtl="0" eaLnBrk="1" latinLnBrk="0" hangingPunct="1">
        <a:defRPr sz="2533" kern="1200">
          <a:solidFill>
            <a:schemeClr val="tx1"/>
          </a:solidFill>
          <a:latin typeface="+mn-lt"/>
          <a:ea typeface="+mn-ea"/>
          <a:cs typeface="+mn-cs"/>
        </a:defRPr>
      </a:lvl5pPr>
      <a:lvl6pPr marL="3047674" algn="l" defTabSz="1219070" rtl="0" eaLnBrk="1" latinLnBrk="0" hangingPunct="1">
        <a:defRPr sz="2533" kern="1200">
          <a:solidFill>
            <a:schemeClr val="tx1"/>
          </a:solidFill>
          <a:latin typeface="+mn-lt"/>
          <a:ea typeface="+mn-ea"/>
          <a:cs typeface="+mn-cs"/>
        </a:defRPr>
      </a:lvl6pPr>
      <a:lvl7pPr marL="3657210" algn="l" defTabSz="1219070" rtl="0" eaLnBrk="1" latinLnBrk="0" hangingPunct="1">
        <a:defRPr sz="2533" kern="1200">
          <a:solidFill>
            <a:schemeClr val="tx1"/>
          </a:solidFill>
          <a:latin typeface="+mn-lt"/>
          <a:ea typeface="+mn-ea"/>
          <a:cs typeface="+mn-cs"/>
        </a:defRPr>
      </a:lvl7pPr>
      <a:lvl8pPr marL="4266745" algn="l" defTabSz="1219070" rtl="0" eaLnBrk="1" latinLnBrk="0" hangingPunct="1">
        <a:defRPr sz="2533" kern="1200">
          <a:solidFill>
            <a:schemeClr val="tx1"/>
          </a:solidFill>
          <a:latin typeface="+mn-lt"/>
          <a:ea typeface="+mn-ea"/>
          <a:cs typeface="+mn-cs"/>
        </a:defRPr>
      </a:lvl8pPr>
      <a:lvl9pPr marL="4876279" algn="l" defTabSz="1219070" rtl="0" eaLnBrk="1" latinLnBrk="0" hangingPunct="1">
        <a:defRPr sz="253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1"/>
            <a:ext cx="11018520" cy="820737"/>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9"/>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640223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Lst>
  <p:transition>
    <p:fade/>
  </p:transition>
  <p:hf sldNum="0" hdr="0" ftr="0" dt="0"/>
  <p:txStyles>
    <p:titleStyle>
      <a:lvl1pPr algn="l" defTabSz="932719" rtl="0" eaLnBrk="1" latinLnBrk="0" hangingPunct="1">
        <a:lnSpc>
          <a:spcPct val="100000"/>
        </a:lnSpc>
        <a:spcBef>
          <a:spcPct val="0"/>
        </a:spcBef>
        <a:buNone/>
        <a:defRPr lang="en-US" sz="5333" b="0" kern="1200" cap="none" spc="-51" baseline="0" dirty="0" smtClean="0">
          <a:ln w="3175">
            <a:noFill/>
          </a:ln>
          <a:gradFill>
            <a:gsLst>
              <a:gs pos="1250">
                <a:schemeClr val="tx1"/>
              </a:gs>
              <a:gs pos="100000">
                <a:schemeClr val="tx1"/>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19" rtl="0" eaLnBrk="1" latinLnBrk="0" hangingPunct="1">
        <a:defRPr sz="1800" kern="1200">
          <a:solidFill>
            <a:schemeClr val="tx1"/>
          </a:solidFill>
          <a:latin typeface="+mn-lt"/>
          <a:ea typeface="+mn-ea"/>
          <a:cs typeface="+mn-cs"/>
        </a:defRPr>
      </a:lvl1pPr>
      <a:lvl2pPr marL="466359" algn="l" defTabSz="932719" rtl="0" eaLnBrk="1" latinLnBrk="0" hangingPunct="1">
        <a:defRPr sz="1800" kern="1200">
          <a:solidFill>
            <a:schemeClr val="tx1"/>
          </a:solidFill>
          <a:latin typeface="+mn-lt"/>
          <a:ea typeface="+mn-ea"/>
          <a:cs typeface="+mn-cs"/>
        </a:defRPr>
      </a:lvl2pPr>
      <a:lvl3pPr marL="932719" algn="l" defTabSz="932719" rtl="0" eaLnBrk="1" latinLnBrk="0" hangingPunct="1">
        <a:defRPr sz="1800" kern="1200">
          <a:solidFill>
            <a:schemeClr val="tx1"/>
          </a:solidFill>
          <a:latin typeface="+mn-lt"/>
          <a:ea typeface="+mn-ea"/>
          <a:cs typeface="+mn-cs"/>
        </a:defRPr>
      </a:lvl3pPr>
      <a:lvl4pPr marL="1399078" algn="l" defTabSz="932719" rtl="0" eaLnBrk="1" latinLnBrk="0" hangingPunct="1">
        <a:defRPr sz="1800" kern="1200">
          <a:solidFill>
            <a:schemeClr val="tx1"/>
          </a:solidFill>
          <a:latin typeface="+mn-lt"/>
          <a:ea typeface="+mn-ea"/>
          <a:cs typeface="+mn-cs"/>
        </a:defRPr>
      </a:lvl4pPr>
      <a:lvl5pPr marL="1865437" algn="l" defTabSz="932719" rtl="0" eaLnBrk="1" latinLnBrk="0" hangingPunct="1">
        <a:defRPr sz="1800" kern="1200">
          <a:solidFill>
            <a:schemeClr val="tx1"/>
          </a:solidFill>
          <a:latin typeface="+mn-lt"/>
          <a:ea typeface="+mn-ea"/>
          <a:cs typeface="+mn-cs"/>
        </a:defRPr>
      </a:lvl5pPr>
      <a:lvl6pPr marL="2331798" algn="l" defTabSz="932719" rtl="0" eaLnBrk="1" latinLnBrk="0" hangingPunct="1">
        <a:defRPr sz="1800" kern="1200">
          <a:solidFill>
            <a:schemeClr val="tx1"/>
          </a:solidFill>
          <a:latin typeface="+mn-lt"/>
          <a:ea typeface="+mn-ea"/>
          <a:cs typeface="+mn-cs"/>
        </a:defRPr>
      </a:lvl6pPr>
      <a:lvl7pPr marL="2798157" algn="l" defTabSz="932719" rtl="0" eaLnBrk="1" latinLnBrk="0" hangingPunct="1">
        <a:defRPr sz="1800" kern="1200">
          <a:solidFill>
            <a:schemeClr val="tx1"/>
          </a:solidFill>
          <a:latin typeface="+mn-lt"/>
          <a:ea typeface="+mn-ea"/>
          <a:cs typeface="+mn-cs"/>
        </a:defRPr>
      </a:lvl7pPr>
      <a:lvl8pPr marL="3264516" algn="l" defTabSz="932719" rtl="0" eaLnBrk="1" latinLnBrk="0" hangingPunct="1">
        <a:defRPr sz="1800" kern="1200">
          <a:solidFill>
            <a:schemeClr val="tx1"/>
          </a:solidFill>
          <a:latin typeface="+mn-lt"/>
          <a:ea typeface="+mn-ea"/>
          <a:cs typeface="+mn-cs"/>
        </a:defRPr>
      </a:lvl8pPr>
      <a:lvl9pPr marL="3730876" algn="l" defTabSz="9327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079" y="228603"/>
            <a:ext cx="11296416" cy="812531"/>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489078" y="1447802"/>
            <a:ext cx="11296417" cy="2667397"/>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077995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9" r:id="rId12"/>
    <p:sldLayoutId id="2147483940" r:id="rId13"/>
    <p:sldLayoutId id="2147483941" r:id="rId14"/>
    <p:sldLayoutId id="2147483942" r:id="rId15"/>
    <p:sldLayoutId id="2147483943" r:id="rId16"/>
    <p:sldLayoutId id="2147483944" r:id="rId17"/>
    <p:sldLayoutId id="2147483945" r:id="rId18"/>
  </p:sldLayoutIdLst>
  <p:transition spd="slow">
    <p:push/>
  </p:transition>
  <p:hf sldNum="0" hdr="0" ftr="0" dt="0"/>
  <p:txStyles>
    <p:titleStyle>
      <a:lvl1pPr algn="l" defTabSz="1219070" rtl="0" eaLnBrk="1" latinLnBrk="0" hangingPunct="1">
        <a:lnSpc>
          <a:spcPct val="90000"/>
        </a:lnSpc>
        <a:spcBef>
          <a:spcPct val="0"/>
        </a:spcBef>
        <a:buNone/>
        <a:defRPr lang="en-US" sz="5867" b="0" kern="1200" cap="none" spc="-133"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613791" indent="-613791" algn="l" defTabSz="1219070" rtl="0" eaLnBrk="1" latinLnBrk="0" hangingPunct="1">
        <a:lnSpc>
          <a:spcPct val="90000"/>
        </a:lnSpc>
        <a:spcBef>
          <a:spcPct val="20000"/>
        </a:spcBef>
        <a:buClr>
          <a:schemeClr val="tx1"/>
        </a:buClr>
        <a:buSzPct val="90000"/>
        <a:buFont typeface="Wingdings" pitchFamily="2" charset="2"/>
        <a:buChar char="§"/>
        <a:defRPr sz="4267" kern="1200" spc="-95" baseline="0">
          <a:gradFill>
            <a:gsLst>
              <a:gs pos="0">
                <a:schemeClr val="tx1"/>
              </a:gs>
              <a:gs pos="86000">
                <a:schemeClr val="tx1"/>
              </a:gs>
            </a:gsLst>
            <a:lin ang="5400000" scaled="0"/>
          </a:gradFill>
          <a:latin typeface="+mn-lt"/>
          <a:ea typeface="+mn-ea"/>
          <a:cs typeface="+mn-cs"/>
        </a:defRPr>
      </a:lvl1pPr>
      <a:lvl2pPr marL="1140809" indent="-527016" algn="l" defTabSz="1219070" rtl="0" eaLnBrk="1" latinLnBrk="0" hangingPunct="1">
        <a:lnSpc>
          <a:spcPct val="90000"/>
        </a:lnSpc>
        <a:spcBef>
          <a:spcPct val="20000"/>
        </a:spcBef>
        <a:buClr>
          <a:schemeClr val="tx1"/>
        </a:buClr>
        <a:buSzPct val="90000"/>
        <a:buFont typeface="Wingdings" pitchFamily="2" charset="2"/>
        <a:buChar char="§"/>
        <a:defRPr sz="3733" kern="1200" spc="-95" baseline="0">
          <a:gradFill>
            <a:gsLst>
              <a:gs pos="0">
                <a:schemeClr val="tx1"/>
              </a:gs>
              <a:gs pos="86000">
                <a:schemeClr val="tx1"/>
              </a:gs>
            </a:gsLst>
            <a:lin ang="5400000" scaled="0"/>
          </a:gradFill>
          <a:latin typeface="+mn-lt"/>
          <a:ea typeface="+mn-ea"/>
          <a:cs typeface="+mn-cs"/>
        </a:defRPr>
      </a:lvl2pPr>
      <a:lvl3pPr marL="1678406" indent="-537597" algn="l" defTabSz="1219070" rtl="0" eaLnBrk="1" latinLnBrk="0" hangingPunct="1">
        <a:lnSpc>
          <a:spcPct val="90000"/>
        </a:lnSpc>
        <a:spcBef>
          <a:spcPct val="20000"/>
        </a:spcBef>
        <a:buClr>
          <a:schemeClr val="tx1"/>
        </a:buClr>
        <a:buSzPct val="90000"/>
        <a:buFont typeface="Wingdings" pitchFamily="2" charset="2"/>
        <a:buChar char="§"/>
        <a:defRPr sz="3200" kern="1200" spc="-95" baseline="0">
          <a:gradFill>
            <a:gsLst>
              <a:gs pos="0">
                <a:schemeClr val="tx1"/>
              </a:gs>
              <a:gs pos="86000">
                <a:schemeClr val="tx1"/>
              </a:gs>
            </a:gsLst>
            <a:lin ang="5400000" scaled="0"/>
          </a:gradFill>
          <a:latin typeface="+mn-lt"/>
          <a:ea typeface="+mn-ea"/>
          <a:cs typeface="+mn-cs"/>
        </a:defRPr>
      </a:lvl3pPr>
      <a:lvl4pPr marL="2139808" indent="-461403" algn="l" defTabSz="1219070" rtl="0" eaLnBrk="1" latinLnBrk="0" hangingPunct="1">
        <a:lnSpc>
          <a:spcPct val="90000"/>
        </a:lnSpc>
        <a:spcBef>
          <a:spcPct val="20000"/>
        </a:spcBef>
        <a:buClr>
          <a:schemeClr val="tx1"/>
        </a:buClr>
        <a:buSzPct val="90000"/>
        <a:buFont typeface="Wingdings" pitchFamily="2" charset="2"/>
        <a:buChar char="§"/>
        <a:defRPr sz="2667" kern="1200" spc="-95" baseline="0">
          <a:gradFill>
            <a:gsLst>
              <a:gs pos="0">
                <a:schemeClr val="tx1"/>
              </a:gs>
              <a:gs pos="86000">
                <a:schemeClr val="tx1"/>
              </a:gs>
            </a:gsLst>
            <a:lin ang="5400000" scaled="0"/>
          </a:gradFill>
          <a:latin typeface="+mn-lt"/>
          <a:ea typeface="+mn-ea"/>
          <a:cs typeface="+mn-cs"/>
        </a:defRPr>
      </a:lvl4pPr>
      <a:lvl5pPr marL="2588511" indent="-448703" algn="l" defTabSz="1219070" rtl="0" eaLnBrk="1" latinLnBrk="0" hangingPunct="1">
        <a:lnSpc>
          <a:spcPct val="90000"/>
        </a:lnSpc>
        <a:spcBef>
          <a:spcPct val="20000"/>
        </a:spcBef>
        <a:buClr>
          <a:schemeClr val="tx1"/>
        </a:buClr>
        <a:buSzPct val="90000"/>
        <a:buFont typeface="Wingdings" pitchFamily="2" charset="2"/>
        <a:buChar char="§"/>
        <a:defRPr sz="2667" kern="1200" spc="-95" baseline="0">
          <a:gradFill>
            <a:gsLst>
              <a:gs pos="0">
                <a:schemeClr val="tx1"/>
              </a:gs>
              <a:gs pos="86000">
                <a:schemeClr val="tx1"/>
              </a:gs>
            </a:gsLst>
            <a:lin ang="5400000" scaled="0"/>
          </a:gradFill>
          <a:latin typeface="+mn-lt"/>
          <a:ea typeface="+mn-ea"/>
          <a:cs typeface="+mn-cs"/>
        </a:defRPr>
      </a:lvl5pPr>
      <a:lvl6pPr marL="3352443"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977"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512"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048"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70" rtl="0" eaLnBrk="1" latinLnBrk="0" hangingPunct="1">
        <a:defRPr sz="2533" kern="1200">
          <a:solidFill>
            <a:schemeClr val="tx1"/>
          </a:solidFill>
          <a:latin typeface="+mn-lt"/>
          <a:ea typeface="+mn-ea"/>
          <a:cs typeface="+mn-cs"/>
        </a:defRPr>
      </a:lvl1pPr>
      <a:lvl2pPr marL="609535" algn="l" defTabSz="1219070" rtl="0" eaLnBrk="1" latinLnBrk="0" hangingPunct="1">
        <a:defRPr sz="2533" kern="1200">
          <a:solidFill>
            <a:schemeClr val="tx1"/>
          </a:solidFill>
          <a:latin typeface="+mn-lt"/>
          <a:ea typeface="+mn-ea"/>
          <a:cs typeface="+mn-cs"/>
        </a:defRPr>
      </a:lvl2pPr>
      <a:lvl3pPr marL="1219070" algn="l" defTabSz="1219070" rtl="0" eaLnBrk="1" latinLnBrk="0" hangingPunct="1">
        <a:defRPr sz="2533" kern="1200">
          <a:solidFill>
            <a:schemeClr val="tx1"/>
          </a:solidFill>
          <a:latin typeface="+mn-lt"/>
          <a:ea typeface="+mn-ea"/>
          <a:cs typeface="+mn-cs"/>
        </a:defRPr>
      </a:lvl3pPr>
      <a:lvl4pPr marL="1828605" algn="l" defTabSz="1219070" rtl="0" eaLnBrk="1" latinLnBrk="0" hangingPunct="1">
        <a:defRPr sz="2533" kern="1200">
          <a:solidFill>
            <a:schemeClr val="tx1"/>
          </a:solidFill>
          <a:latin typeface="+mn-lt"/>
          <a:ea typeface="+mn-ea"/>
          <a:cs typeface="+mn-cs"/>
        </a:defRPr>
      </a:lvl4pPr>
      <a:lvl5pPr marL="2438140" algn="l" defTabSz="1219070" rtl="0" eaLnBrk="1" latinLnBrk="0" hangingPunct="1">
        <a:defRPr sz="2533" kern="1200">
          <a:solidFill>
            <a:schemeClr val="tx1"/>
          </a:solidFill>
          <a:latin typeface="+mn-lt"/>
          <a:ea typeface="+mn-ea"/>
          <a:cs typeface="+mn-cs"/>
        </a:defRPr>
      </a:lvl5pPr>
      <a:lvl6pPr marL="3047674" algn="l" defTabSz="1219070" rtl="0" eaLnBrk="1" latinLnBrk="0" hangingPunct="1">
        <a:defRPr sz="2533" kern="1200">
          <a:solidFill>
            <a:schemeClr val="tx1"/>
          </a:solidFill>
          <a:latin typeface="+mn-lt"/>
          <a:ea typeface="+mn-ea"/>
          <a:cs typeface="+mn-cs"/>
        </a:defRPr>
      </a:lvl6pPr>
      <a:lvl7pPr marL="3657210" algn="l" defTabSz="1219070" rtl="0" eaLnBrk="1" latinLnBrk="0" hangingPunct="1">
        <a:defRPr sz="2533" kern="1200">
          <a:solidFill>
            <a:schemeClr val="tx1"/>
          </a:solidFill>
          <a:latin typeface="+mn-lt"/>
          <a:ea typeface="+mn-ea"/>
          <a:cs typeface="+mn-cs"/>
        </a:defRPr>
      </a:lvl7pPr>
      <a:lvl8pPr marL="4266745" algn="l" defTabSz="1219070" rtl="0" eaLnBrk="1" latinLnBrk="0" hangingPunct="1">
        <a:defRPr sz="2533" kern="1200">
          <a:solidFill>
            <a:schemeClr val="tx1"/>
          </a:solidFill>
          <a:latin typeface="+mn-lt"/>
          <a:ea typeface="+mn-ea"/>
          <a:cs typeface="+mn-cs"/>
        </a:defRPr>
      </a:lvl8pPr>
      <a:lvl9pPr marL="4876279" algn="l" defTabSz="1219070" rtl="0" eaLnBrk="1" latinLnBrk="0" hangingPunct="1">
        <a:defRPr sz="25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07006201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67" r:id="rId19"/>
    <p:sldLayoutId id="2147483968" r:id="rId20"/>
    <p:sldLayoutId id="2147483969" r:id="rId21"/>
    <p:sldLayoutId id="2147483970" r:id="rId22"/>
    <p:sldLayoutId id="2147483971" r:id="rId23"/>
    <p:sldLayoutId id="2147483972" r:id="rId24"/>
    <p:sldLayoutId id="2147483973" r:id="rId25"/>
    <p:sldLayoutId id="2147483974" r:id="rId26"/>
    <p:sldLayoutId id="2147483975" r:id="rId27"/>
    <p:sldLayoutId id="2147483976" r:id="rId28"/>
    <p:sldLayoutId id="2147483977" r:id="rId29"/>
    <p:sldLayoutId id="2147483978" r:id="rId30"/>
    <p:sldLayoutId id="2147483979" r:id="rId31"/>
    <p:sldLayoutId id="2147483980" r:id="rId32"/>
    <p:sldLayoutId id="2147483981" r:id="rId33"/>
    <p:sldLayoutId id="2147483982"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2750" y="589920"/>
            <a:ext cx="10943853"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642750" y="1866615"/>
            <a:ext cx="10943853" cy="116784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40930741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Lst>
  <p:transition>
    <p:fade/>
  </p:transition>
  <p:txStyles>
    <p:titleStyle>
      <a:lvl1pPr algn="l" defTabSz="914367" rtl="0" eaLnBrk="1" latinLnBrk="0" hangingPunct="1">
        <a:lnSpc>
          <a:spcPct val="90000"/>
        </a:lnSpc>
        <a:spcBef>
          <a:spcPct val="0"/>
        </a:spcBef>
        <a:buNone/>
        <a:defRPr lang="en-US" sz="2745"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353"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5">
          <p15:clr>
            <a:srgbClr val="F26B43"/>
          </p15:clr>
        </p15:guide>
        <p15:guide id="17" pos="7469">
          <p15:clr>
            <a:srgbClr val="F26B43"/>
          </p15:clr>
        </p15:guide>
        <p15:guide id="25" orient="horz" pos="379">
          <p15:clr>
            <a:srgbClr val="F26B43"/>
          </p15:clr>
        </p15:guide>
        <p15:guide id="26" orient="horz" pos="40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a:srcRect l="762"/>
          <a:stretch/>
        </p:blipFill>
        <p:spPr>
          <a:xfrm rot="5400000">
            <a:off x="9464500" y="2843773"/>
            <a:ext cx="6858000" cy="1170455"/>
          </a:xfrm>
          <a:prstGeom prst="rect">
            <a:avLst/>
          </a:prstGeom>
        </p:spPr>
      </p:pic>
      <p:grpSp>
        <p:nvGrpSpPr>
          <p:cNvPr id="49" name="Group 48">
            <a:extLst>
              <a:ext uri="{FF2B5EF4-FFF2-40B4-BE49-F238E27FC236}">
                <a16:creationId xmlns:a16="http://schemas.microsoft.com/office/drawing/2014/main" id="{69632F6F-6639-4945-B625-A45806DFAC0E}"/>
              </a:ext>
            </a:extLst>
          </p:cNvPr>
          <p:cNvGrpSpPr/>
          <p:nvPr userDrawn="1"/>
        </p:nvGrpSpPr>
        <p:grpSpPr>
          <a:xfrm rot="5400000">
            <a:off x="10773037" y="3018171"/>
            <a:ext cx="6858000" cy="821662"/>
            <a:chOff x="465138" y="4389919"/>
            <a:chExt cx="11534450" cy="1963738"/>
          </a:xfrm>
        </p:grpSpPr>
        <p:sp>
          <p:nvSpPr>
            <p:cNvPr id="50" name="Rectangle 49">
              <a:extLst>
                <a:ext uri="{FF2B5EF4-FFF2-40B4-BE49-F238E27FC236}">
                  <a16:creationId xmlns:a16="http://schemas.microsoft.com/office/drawing/2014/main" id="{EF058E56-6808-0040-B2C9-9228B233EF29}"/>
                </a:ext>
              </a:extLst>
            </p:cNvPr>
            <p:cNvSpPr/>
            <p:nvPr/>
          </p:nvSpPr>
          <p:spPr bwMode="auto">
            <a:xfrm>
              <a:off x="465138" y="4389919"/>
              <a:ext cx="3924300" cy="1963738"/>
            </a:xfrm>
            <a:prstGeom prst="rect">
              <a:avLst/>
            </a:prstGeom>
            <a:solidFill>
              <a:schemeClr val="bg1"/>
            </a:solidFill>
            <a:ln w="6350">
              <a:solidFill>
                <a:schemeClr val="accent1">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tx1"/>
                  </a:solidFill>
                  <a:ea typeface="Segoe UI" pitchFamily="34" charset="0"/>
                  <a:cs typeface="Segoe UI" pitchFamily="34" charset="0"/>
                </a:rPr>
                <a:t>White</a:t>
              </a:r>
            </a:p>
            <a:p>
              <a:pPr defTabSz="914102" fontAlgn="base">
                <a:spcBef>
                  <a:spcPct val="0"/>
                </a:spcBef>
                <a:spcAft>
                  <a:spcPts val="98"/>
                </a:spcAft>
              </a:pPr>
              <a:r>
                <a:rPr lang="en-US" sz="784">
                  <a:solidFill>
                    <a:schemeClr val="tx1"/>
                  </a:solidFill>
                  <a:ea typeface="Segoe UI" pitchFamily="34" charset="0"/>
                  <a:cs typeface="Segoe UI" pitchFamily="34" charset="0"/>
                </a:rPr>
                <a:t>R255 G255 B255</a:t>
              </a:r>
            </a:p>
            <a:p>
              <a:pPr defTabSz="914102" fontAlgn="base">
                <a:spcBef>
                  <a:spcPct val="0"/>
                </a:spcBef>
                <a:spcAft>
                  <a:spcPts val="98"/>
                </a:spcAft>
              </a:pPr>
              <a:r>
                <a:rPr lang="en-US" sz="784">
                  <a:solidFill>
                    <a:schemeClr val="tx1"/>
                  </a:solidFill>
                  <a:ea typeface="Segoe UI" pitchFamily="34" charset="0"/>
                  <a:cs typeface="Segoe UI" pitchFamily="34" charset="0"/>
                </a:rPr>
                <a:t>Hex #ffffff</a:t>
              </a:r>
            </a:p>
            <a:p>
              <a:pPr defTabSz="914102" fontAlgn="base">
                <a:spcBef>
                  <a:spcPct val="0"/>
                </a:spcBef>
                <a:spcAft>
                  <a:spcPts val="98"/>
                </a:spcAft>
              </a:pPr>
              <a:r>
                <a:rPr lang="en-US" sz="784">
                  <a:solidFill>
                    <a:schemeClr val="tx1"/>
                  </a:solidFill>
                  <a:ea typeface="Segoe UI" pitchFamily="34" charset="0"/>
                  <a:cs typeface="Segoe UI" pitchFamily="34" charset="0"/>
                </a:rPr>
                <a:t>C0 M0 Y0 K0</a:t>
              </a:r>
            </a:p>
          </p:txBody>
        </p:sp>
        <p:sp>
          <p:nvSpPr>
            <p:cNvPr id="51" name="Rectangle 50">
              <a:extLst>
                <a:ext uri="{FF2B5EF4-FFF2-40B4-BE49-F238E27FC236}">
                  <a16:creationId xmlns:a16="http://schemas.microsoft.com/office/drawing/2014/main" id="{7A478786-F64C-834C-9A2A-A4D2EE95A5C8}"/>
                </a:ext>
              </a:extLst>
            </p:cNvPr>
            <p:cNvSpPr/>
            <p:nvPr/>
          </p:nvSpPr>
          <p:spPr bwMode="auto">
            <a:xfrm>
              <a:off x="4389438" y="4389920"/>
              <a:ext cx="2541309" cy="106638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tx1"/>
                  </a:solidFill>
                  <a:ea typeface="Segoe UI" pitchFamily="34" charset="0"/>
                  <a:cs typeface="Segoe UI" pitchFamily="34" charset="0"/>
                </a:rPr>
                <a:t>Light Gray</a:t>
              </a:r>
            </a:p>
            <a:p>
              <a:pPr defTabSz="914102" fontAlgn="base">
                <a:spcBef>
                  <a:spcPct val="0"/>
                </a:spcBef>
                <a:spcAft>
                  <a:spcPts val="98"/>
                </a:spcAft>
              </a:pPr>
              <a:r>
                <a:rPr lang="en-US" sz="784">
                  <a:solidFill>
                    <a:schemeClr val="tx1"/>
                  </a:solidFill>
                  <a:ea typeface="Segoe UI" pitchFamily="34" charset="0"/>
                  <a:cs typeface="Segoe UI" pitchFamily="34" charset="0"/>
                </a:rPr>
                <a:t>R235 G235 B235</a:t>
              </a:r>
            </a:p>
          </p:txBody>
        </p:sp>
        <p:sp>
          <p:nvSpPr>
            <p:cNvPr id="52" name="Rectangle 51">
              <a:extLst>
                <a:ext uri="{FF2B5EF4-FFF2-40B4-BE49-F238E27FC236}">
                  <a16:creationId xmlns:a16="http://schemas.microsoft.com/office/drawing/2014/main" id="{3AD1EFC5-0908-1742-B73C-5ADBC4160361}"/>
                </a:ext>
              </a:extLst>
            </p:cNvPr>
            <p:cNvSpPr/>
            <p:nvPr/>
          </p:nvSpPr>
          <p:spPr bwMode="auto">
            <a:xfrm>
              <a:off x="6930748" y="4389920"/>
              <a:ext cx="2542854" cy="106638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bg2"/>
                  </a:solidFill>
                  <a:ea typeface="Segoe UI" pitchFamily="34" charset="0"/>
                  <a:cs typeface="Segoe UI" pitchFamily="34" charset="0"/>
                </a:rPr>
                <a:t>Medium Gray </a:t>
              </a:r>
            </a:p>
            <a:p>
              <a:pPr defTabSz="914102" fontAlgn="base">
                <a:spcBef>
                  <a:spcPct val="0"/>
                </a:spcBef>
                <a:spcAft>
                  <a:spcPts val="98"/>
                </a:spcAft>
              </a:pPr>
              <a:r>
                <a:rPr lang="en-US" sz="784">
                  <a:solidFill>
                    <a:schemeClr val="bg2"/>
                  </a:solidFill>
                  <a:ea typeface="Segoe UI" pitchFamily="34" charset="0"/>
                  <a:cs typeface="Segoe UI" pitchFamily="34" charset="0"/>
                </a:rPr>
                <a:t>R117 G117 B122</a:t>
              </a:r>
            </a:p>
          </p:txBody>
        </p:sp>
        <p:sp>
          <p:nvSpPr>
            <p:cNvPr id="53" name="Rectangle 52">
              <a:extLst>
                <a:ext uri="{FF2B5EF4-FFF2-40B4-BE49-F238E27FC236}">
                  <a16:creationId xmlns:a16="http://schemas.microsoft.com/office/drawing/2014/main" id="{8625D6E3-5780-8B49-9461-311CD0669B2A}"/>
                </a:ext>
              </a:extLst>
            </p:cNvPr>
            <p:cNvSpPr/>
            <p:nvPr/>
          </p:nvSpPr>
          <p:spPr bwMode="auto">
            <a:xfrm>
              <a:off x="9473603" y="4389920"/>
              <a:ext cx="2524722" cy="106638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bg2"/>
                  </a:solidFill>
                  <a:ea typeface="Segoe UI" pitchFamily="34" charset="0"/>
                  <a:cs typeface="Segoe UI" pitchFamily="34" charset="0"/>
                </a:rPr>
                <a:t>Dark Gray</a:t>
              </a:r>
            </a:p>
            <a:p>
              <a:pPr defTabSz="914102" fontAlgn="base">
                <a:spcBef>
                  <a:spcPct val="0"/>
                </a:spcBef>
                <a:spcAft>
                  <a:spcPts val="98"/>
                </a:spcAft>
              </a:pPr>
              <a:r>
                <a:rPr lang="en-US" sz="784">
                  <a:solidFill>
                    <a:schemeClr val="bg2"/>
                  </a:solidFill>
                  <a:ea typeface="Segoe UI" pitchFamily="34" charset="0"/>
                  <a:cs typeface="Segoe UI" pitchFamily="34" charset="0"/>
                </a:rPr>
                <a:t>R60 G60 B65</a:t>
              </a:r>
            </a:p>
          </p:txBody>
        </p:sp>
        <p:sp>
          <p:nvSpPr>
            <p:cNvPr id="54" name="Rectangle 53">
              <a:extLst>
                <a:ext uri="{FF2B5EF4-FFF2-40B4-BE49-F238E27FC236}">
                  <a16:creationId xmlns:a16="http://schemas.microsoft.com/office/drawing/2014/main" id="{970575D6-DE0D-F34B-BEBF-DB50E3471257}"/>
                </a:ext>
              </a:extLst>
            </p:cNvPr>
            <p:cNvSpPr/>
            <p:nvPr/>
          </p:nvSpPr>
          <p:spPr bwMode="auto">
            <a:xfrm>
              <a:off x="4387893" y="5456304"/>
              <a:ext cx="2540329" cy="897353"/>
            </a:xfrm>
            <a:prstGeom prst="rect">
              <a:avLst/>
            </a:prstGeom>
            <a:solidFill>
              <a:srgbClr val="F2C8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tx1"/>
                  </a:solidFill>
                  <a:ea typeface="Segoe UI" pitchFamily="34" charset="0"/>
                  <a:cs typeface="Segoe UI" pitchFamily="34" charset="0"/>
                </a:rPr>
                <a:t>Power BI</a:t>
              </a:r>
            </a:p>
            <a:p>
              <a:pPr defTabSz="914102" fontAlgn="base">
                <a:spcBef>
                  <a:spcPct val="0"/>
                </a:spcBef>
                <a:spcAft>
                  <a:spcPts val="98"/>
                </a:spcAft>
              </a:pPr>
              <a:r>
                <a:rPr lang="en-US" sz="784">
                  <a:solidFill>
                    <a:schemeClr val="tx1"/>
                  </a:solidFill>
                  <a:ea typeface="Segoe UI" pitchFamily="34" charset="0"/>
                  <a:cs typeface="Segoe UI" pitchFamily="34" charset="0"/>
                </a:rPr>
                <a:t>R242 G200 B16</a:t>
              </a:r>
            </a:p>
          </p:txBody>
        </p:sp>
        <p:sp>
          <p:nvSpPr>
            <p:cNvPr id="55" name="Rectangle 54">
              <a:extLst>
                <a:ext uri="{FF2B5EF4-FFF2-40B4-BE49-F238E27FC236}">
                  <a16:creationId xmlns:a16="http://schemas.microsoft.com/office/drawing/2014/main" id="{1E5EFBF7-BDE1-B948-978E-F5ED25C5E028}"/>
                </a:ext>
              </a:extLst>
            </p:cNvPr>
            <p:cNvSpPr/>
            <p:nvPr/>
          </p:nvSpPr>
          <p:spPr bwMode="auto">
            <a:xfrm>
              <a:off x="6929485" y="5456304"/>
              <a:ext cx="2542854" cy="897353"/>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bg1"/>
                  </a:solidFill>
                  <a:ea typeface="Segoe UI" pitchFamily="34" charset="0"/>
                  <a:cs typeface="Segoe UI" pitchFamily="34" charset="0"/>
                </a:rPr>
                <a:t>PowerApps</a:t>
              </a:r>
            </a:p>
            <a:p>
              <a:pPr defTabSz="914102" fontAlgn="base">
                <a:spcBef>
                  <a:spcPct val="0"/>
                </a:spcBef>
                <a:spcAft>
                  <a:spcPts val="98"/>
                </a:spcAft>
              </a:pPr>
              <a:r>
                <a:rPr lang="en-US" sz="784">
                  <a:solidFill>
                    <a:schemeClr val="bg1"/>
                  </a:solidFill>
                  <a:ea typeface="Segoe UI" pitchFamily="34" charset="0"/>
                  <a:cs typeface="Segoe UI" pitchFamily="34" charset="0"/>
                </a:rPr>
                <a:t>R116 G39 B116</a:t>
              </a:r>
            </a:p>
          </p:txBody>
        </p:sp>
        <p:sp>
          <p:nvSpPr>
            <p:cNvPr id="56" name="Rectangle 55">
              <a:extLst>
                <a:ext uri="{FF2B5EF4-FFF2-40B4-BE49-F238E27FC236}">
                  <a16:creationId xmlns:a16="http://schemas.microsoft.com/office/drawing/2014/main" id="{2B2DB59D-3444-9E40-878E-510EF55CAE13}"/>
                </a:ext>
              </a:extLst>
            </p:cNvPr>
            <p:cNvSpPr/>
            <p:nvPr/>
          </p:nvSpPr>
          <p:spPr bwMode="auto">
            <a:xfrm>
              <a:off x="9473602" y="5456304"/>
              <a:ext cx="2525986" cy="897353"/>
            </a:xfrm>
            <a:prstGeom prst="rect">
              <a:avLst/>
            </a:prstGeom>
            <a:solidFill>
              <a:srgbClr val="0077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bg2"/>
                  </a:solidFill>
                  <a:ea typeface="Segoe UI" pitchFamily="34" charset="0"/>
                  <a:cs typeface="Segoe UI" pitchFamily="34" charset="0"/>
                </a:rPr>
                <a:t>Flow</a:t>
              </a:r>
            </a:p>
            <a:p>
              <a:pPr defTabSz="914102" fontAlgn="base">
                <a:spcBef>
                  <a:spcPct val="0"/>
                </a:spcBef>
                <a:spcAft>
                  <a:spcPts val="98"/>
                </a:spcAft>
              </a:pPr>
              <a:r>
                <a:rPr lang="en-US" sz="784">
                  <a:solidFill>
                    <a:schemeClr val="bg2"/>
                  </a:solidFill>
                  <a:ea typeface="Segoe UI" pitchFamily="34" charset="0"/>
                  <a:cs typeface="Segoe UI" pitchFamily="34" charset="0"/>
                </a:rPr>
                <a:t>R0 G119 B255</a:t>
              </a:r>
            </a:p>
          </p:txBody>
        </p:sp>
      </p:grpSp>
    </p:spTree>
    <p:extLst>
      <p:ext uri="{BB962C8B-B14F-4D97-AF65-F5344CB8AC3E}">
        <p14:creationId xmlns:p14="http://schemas.microsoft.com/office/powerpoint/2010/main" val="415182745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5"/>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976127483"/>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b="249"/>
          <a:stretch/>
        </p:blipFill>
        <p:spPr>
          <a:xfrm>
            <a:off x="12293068" y="0"/>
            <a:ext cx="669495" cy="6858000"/>
          </a:xfrm>
          <a:prstGeom prst="rect">
            <a:avLst/>
          </a:prstGeom>
        </p:spPr>
      </p:pic>
    </p:spTree>
    <p:extLst>
      <p:ext uri="{BB962C8B-B14F-4D97-AF65-F5344CB8AC3E}">
        <p14:creationId xmlns:p14="http://schemas.microsoft.com/office/powerpoint/2010/main" val="131641653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ransition>
    <p:fade/>
  </p:transition>
  <p:hf sldNum="0" hdr="0" dt="0"/>
  <p:txStyles>
    <p:titleStyle>
      <a:lvl1pPr algn="l" defTabSz="914367" rtl="0" eaLnBrk="1" latinLnBrk="0" hangingPunct="1">
        <a:lnSpc>
          <a:spcPct val="90000"/>
        </a:lnSpc>
        <a:spcBef>
          <a:spcPct val="0"/>
        </a:spcBef>
        <a:buNone/>
        <a:defRPr lang="en-US" sz="2745" b="0" kern="1200" cap="none" spc="-49" baseline="0" dirty="0" smtClean="0">
          <a:ln w="3175">
            <a:noFill/>
          </a:ln>
          <a:gradFill>
            <a:gsLst>
              <a:gs pos="83000">
                <a:schemeClr val="tx1"/>
              </a:gs>
              <a:gs pos="100000">
                <a:schemeClr val="tx1"/>
              </a:gs>
            </a:gsLst>
            <a:lin ang="5400000" scaled="1"/>
          </a:gra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gradFill>
            <a:gsLst>
              <a:gs pos="83000">
                <a:schemeClr val="tx1"/>
              </a:gs>
              <a:gs pos="100000">
                <a:schemeClr val="tx1"/>
              </a:gs>
            </a:gsLst>
            <a:lin ang="5400000" scaled="1"/>
          </a:gra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gradFill>
            <a:gsLst>
              <a:gs pos="83000">
                <a:schemeClr val="tx1"/>
              </a:gs>
              <a:gs pos="100000">
                <a:schemeClr val="tx1"/>
              </a:gs>
            </a:gsLst>
            <a:lin ang="5400000" scaled="1"/>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gradFill>
            <a:gsLst>
              <a:gs pos="83000">
                <a:schemeClr val="accent4"/>
              </a:gs>
              <a:gs pos="99000">
                <a:schemeClr val="accent4"/>
              </a:gs>
            </a:gsLst>
            <a:lin ang="5400000" scaled="1"/>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gradFill>
            <a:gsLst>
              <a:gs pos="83000">
                <a:schemeClr val="tx1"/>
              </a:gs>
              <a:gs pos="100000">
                <a:schemeClr val="tx1"/>
              </a:gs>
            </a:gsLst>
            <a:lin ang="5400000" scaled="1"/>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gradFill>
            <a:gsLst>
              <a:gs pos="83000">
                <a:schemeClr val="tx1"/>
              </a:gs>
              <a:gs pos="100000">
                <a:schemeClr val="tx1"/>
              </a:gs>
            </a:gsLst>
            <a:lin ang="5400000" scaled="1"/>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gradFill>
            <a:gsLst>
              <a:gs pos="83000">
                <a:schemeClr val="tx1"/>
              </a:gs>
              <a:gs pos="100000">
                <a:schemeClr val="tx1"/>
              </a:gs>
            </a:gsLst>
            <a:lin ang="5400000" scaled="1"/>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88">
          <p15:clr>
            <a:srgbClr val="F26B43"/>
          </p15:clr>
        </p15:guide>
        <p15:guide id="42" pos="7392">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32444867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8"/>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349387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99" r:id="rId2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079" y="228603"/>
            <a:ext cx="11296416" cy="812531"/>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489078" y="1447802"/>
            <a:ext cx="11296417" cy="266739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60338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2" r:id="rId4"/>
    <p:sldLayoutId id="2147483873" r:id="rId5"/>
    <p:sldLayoutId id="2147483874" r:id="rId6"/>
    <p:sldLayoutId id="2147483875" r:id="rId7"/>
    <p:sldLayoutId id="2147483876" r:id="rId8"/>
    <p:sldLayoutId id="2147483881" r:id="rId9"/>
    <p:sldLayoutId id="2147483882" r:id="rId10"/>
    <p:sldLayoutId id="2147483884" r:id="rId11"/>
    <p:sldLayoutId id="2147483885" r:id="rId12"/>
    <p:sldLayoutId id="2147483886" r:id="rId13"/>
    <p:sldLayoutId id="2147483947" r:id="rId14"/>
  </p:sldLayoutIdLst>
  <p:transition spd="slow">
    <p:push/>
  </p:transition>
  <p:hf sldNum="0" hdr="0" ftr="0" dt="0"/>
  <p:txStyles>
    <p:titleStyle>
      <a:lvl1pPr algn="l" defTabSz="1219070" rtl="0" eaLnBrk="1" latinLnBrk="0" hangingPunct="1">
        <a:lnSpc>
          <a:spcPct val="90000"/>
        </a:lnSpc>
        <a:spcBef>
          <a:spcPct val="0"/>
        </a:spcBef>
        <a:buNone/>
        <a:defRPr lang="en-US" sz="5867" b="0" kern="1200" cap="none" spc="-133"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613791" indent="-613791" algn="l" defTabSz="1219070" rtl="0" eaLnBrk="1" latinLnBrk="0" hangingPunct="1">
        <a:lnSpc>
          <a:spcPct val="90000"/>
        </a:lnSpc>
        <a:spcBef>
          <a:spcPct val="20000"/>
        </a:spcBef>
        <a:buClr>
          <a:schemeClr val="tx1"/>
        </a:buClr>
        <a:buSzPct val="90000"/>
        <a:buFont typeface="Wingdings" pitchFamily="2" charset="2"/>
        <a:buChar char="§"/>
        <a:defRPr sz="4267" kern="1200" spc="-95" baseline="0">
          <a:gradFill>
            <a:gsLst>
              <a:gs pos="0">
                <a:schemeClr val="tx1"/>
              </a:gs>
              <a:gs pos="86000">
                <a:schemeClr val="tx1"/>
              </a:gs>
            </a:gsLst>
            <a:lin ang="5400000" scaled="0"/>
          </a:gradFill>
          <a:latin typeface="+mn-lt"/>
          <a:ea typeface="+mn-ea"/>
          <a:cs typeface="+mn-cs"/>
        </a:defRPr>
      </a:lvl1pPr>
      <a:lvl2pPr marL="1140809" indent="-527016" algn="l" defTabSz="1219070" rtl="0" eaLnBrk="1" latinLnBrk="0" hangingPunct="1">
        <a:lnSpc>
          <a:spcPct val="90000"/>
        </a:lnSpc>
        <a:spcBef>
          <a:spcPct val="20000"/>
        </a:spcBef>
        <a:buClr>
          <a:schemeClr val="tx1"/>
        </a:buClr>
        <a:buSzPct val="90000"/>
        <a:buFont typeface="Wingdings" pitchFamily="2" charset="2"/>
        <a:buChar char="§"/>
        <a:defRPr sz="3733" kern="1200" spc="-95" baseline="0">
          <a:gradFill>
            <a:gsLst>
              <a:gs pos="0">
                <a:schemeClr val="tx1"/>
              </a:gs>
              <a:gs pos="86000">
                <a:schemeClr val="tx1"/>
              </a:gs>
            </a:gsLst>
            <a:lin ang="5400000" scaled="0"/>
          </a:gradFill>
          <a:latin typeface="+mn-lt"/>
          <a:ea typeface="+mn-ea"/>
          <a:cs typeface="+mn-cs"/>
        </a:defRPr>
      </a:lvl2pPr>
      <a:lvl3pPr marL="1678406" indent="-537597" algn="l" defTabSz="1219070" rtl="0" eaLnBrk="1" latinLnBrk="0" hangingPunct="1">
        <a:lnSpc>
          <a:spcPct val="90000"/>
        </a:lnSpc>
        <a:spcBef>
          <a:spcPct val="20000"/>
        </a:spcBef>
        <a:buClr>
          <a:schemeClr val="tx1"/>
        </a:buClr>
        <a:buSzPct val="90000"/>
        <a:buFont typeface="Wingdings" pitchFamily="2" charset="2"/>
        <a:buChar char="§"/>
        <a:defRPr sz="3200" kern="1200" spc="-95" baseline="0">
          <a:gradFill>
            <a:gsLst>
              <a:gs pos="0">
                <a:schemeClr val="tx1"/>
              </a:gs>
              <a:gs pos="86000">
                <a:schemeClr val="tx1"/>
              </a:gs>
            </a:gsLst>
            <a:lin ang="5400000" scaled="0"/>
          </a:gradFill>
          <a:latin typeface="+mn-lt"/>
          <a:ea typeface="+mn-ea"/>
          <a:cs typeface="+mn-cs"/>
        </a:defRPr>
      </a:lvl3pPr>
      <a:lvl4pPr marL="2139808" indent="-461403" algn="l" defTabSz="1219070" rtl="0" eaLnBrk="1" latinLnBrk="0" hangingPunct="1">
        <a:lnSpc>
          <a:spcPct val="90000"/>
        </a:lnSpc>
        <a:spcBef>
          <a:spcPct val="20000"/>
        </a:spcBef>
        <a:buClr>
          <a:schemeClr val="tx1"/>
        </a:buClr>
        <a:buSzPct val="90000"/>
        <a:buFont typeface="Wingdings" pitchFamily="2" charset="2"/>
        <a:buChar char="§"/>
        <a:defRPr sz="2667" kern="1200" spc="-95" baseline="0">
          <a:gradFill>
            <a:gsLst>
              <a:gs pos="0">
                <a:schemeClr val="tx1"/>
              </a:gs>
              <a:gs pos="86000">
                <a:schemeClr val="tx1"/>
              </a:gs>
            </a:gsLst>
            <a:lin ang="5400000" scaled="0"/>
          </a:gradFill>
          <a:latin typeface="+mn-lt"/>
          <a:ea typeface="+mn-ea"/>
          <a:cs typeface="+mn-cs"/>
        </a:defRPr>
      </a:lvl4pPr>
      <a:lvl5pPr marL="2588511" indent="-448703" algn="l" defTabSz="1219070" rtl="0" eaLnBrk="1" latinLnBrk="0" hangingPunct="1">
        <a:lnSpc>
          <a:spcPct val="90000"/>
        </a:lnSpc>
        <a:spcBef>
          <a:spcPct val="20000"/>
        </a:spcBef>
        <a:buClr>
          <a:schemeClr val="tx1"/>
        </a:buClr>
        <a:buSzPct val="90000"/>
        <a:buFont typeface="Wingdings" pitchFamily="2" charset="2"/>
        <a:buChar char="§"/>
        <a:defRPr sz="2667" kern="1200" spc="-95" baseline="0">
          <a:gradFill>
            <a:gsLst>
              <a:gs pos="0">
                <a:schemeClr val="tx1"/>
              </a:gs>
              <a:gs pos="86000">
                <a:schemeClr val="tx1"/>
              </a:gs>
            </a:gsLst>
            <a:lin ang="5400000" scaled="0"/>
          </a:gradFill>
          <a:latin typeface="+mn-lt"/>
          <a:ea typeface="+mn-ea"/>
          <a:cs typeface="+mn-cs"/>
        </a:defRPr>
      </a:lvl5pPr>
      <a:lvl6pPr marL="3352443"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977"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512"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048"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70" rtl="0" eaLnBrk="1" latinLnBrk="0" hangingPunct="1">
        <a:defRPr sz="2533" kern="1200">
          <a:solidFill>
            <a:schemeClr val="tx1"/>
          </a:solidFill>
          <a:latin typeface="+mn-lt"/>
          <a:ea typeface="+mn-ea"/>
          <a:cs typeface="+mn-cs"/>
        </a:defRPr>
      </a:lvl1pPr>
      <a:lvl2pPr marL="609535" algn="l" defTabSz="1219070" rtl="0" eaLnBrk="1" latinLnBrk="0" hangingPunct="1">
        <a:defRPr sz="2533" kern="1200">
          <a:solidFill>
            <a:schemeClr val="tx1"/>
          </a:solidFill>
          <a:latin typeface="+mn-lt"/>
          <a:ea typeface="+mn-ea"/>
          <a:cs typeface="+mn-cs"/>
        </a:defRPr>
      </a:lvl2pPr>
      <a:lvl3pPr marL="1219070" algn="l" defTabSz="1219070" rtl="0" eaLnBrk="1" latinLnBrk="0" hangingPunct="1">
        <a:defRPr sz="2533" kern="1200">
          <a:solidFill>
            <a:schemeClr val="tx1"/>
          </a:solidFill>
          <a:latin typeface="+mn-lt"/>
          <a:ea typeface="+mn-ea"/>
          <a:cs typeface="+mn-cs"/>
        </a:defRPr>
      </a:lvl3pPr>
      <a:lvl4pPr marL="1828605" algn="l" defTabSz="1219070" rtl="0" eaLnBrk="1" latinLnBrk="0" hangingPunct="1">
        <a:defRPr sz="2533" kern="1200">
          <a:solidFill>
            <a:schemeClr val="tx1"/>
          </a:solidFill>
          <a:latin typeface="+mn-lt"/>
          <a:ea typeface="+mn-ea"/>
          <a:cs typeface="+mn-cs"/>
        </a:defRPr>
      </a:lvl4pPr>
      <a:lvl5pPr marL="2438140" algn="l" defTabSz="1219070" rtl="0" eaLnBrk="1" latinLnBrk="0" hangingPunct="1">
        <a:defRPr sz="2533" kern="1200">
          <a:solidFill>
            <a:schemeClr val="tx1"/>
          </a:solidFill>
          <a:latin typeface="+mn-lt"/>
          <a:ea typeface="+mn-ea"/>
          <a:cs typeface="+mn-cs"/>
        </a:defRPr>
      </a:lvl5pPr>
      <a:lvl6pPr marL="3047674" algn="l" defTabSz="1219070" rtl="0" eaLnBrk="1" latinLnBrk="0" hangingPunct="1">
        <a:defRPr sz="2533" kern="1200">
          <a:solidFill>
            <a:schemeClr val="tx1"/>
          </a:solidFill>
          <a:latin typeface="+mn-lt"/>
          <a:ea typeface="+mn-ea"/>
          <a:cs typeface="+mn-cs"/>
        </a:defRPr>
      </a:lvl6pPr>
      <a:lvl7pPr marL="3657210" algn="l" defTabSz="1219070" rtl="0" eaLnBrk="1" latinLnBrk="0" hangingPunct="1">
        <a:defRPr sz="2533" kern="1200">
          <a:solidFill>
            <a:schemeClr val="tx1"/>
          </a:solidFill>
          <a:latin typeface="+mn-lt"/>
          <a:ea typeface="+mn-ea"/>
          <a:cs typeface="+mn-cs"/>
        </a:defRPr>
      </a:lvl7pPr>
      <a:lvl8pPr marL="4266745" algn="l" defTabSz="1219070" rtl="0" eaLnBrk="1" latinLnBrk="0" hangingPunct="1">
        <a:defRPr sz="2533" kern="1200">
          <a:solidFill>
            <a:schemeClr val="tx1"/>
          </a:solidFill>
          <a:latin typeface="+mn-lt"/>
          <a:ea typeface="+mn-ea"/>
          <a:cs typeface="+mn-cs"/>
        </a:defRPr>
      </a:lvl8pPr>
      <a:lvl9pPr marL="4876279" algn="l" defTabSz="1219070" rtl="0" eaLnBrk="1" latinLnBrk="0" hangingPunct="1">
        <a:defRPr sz="25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079" y="228603"/>
            <a:ext cx="11296416" cy="664797"/>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489078" y="1447802"/>
            <a:ext cx="11296417" cy="266739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10718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4" r:id="rId6"/>
    <p:sldLayoutId id="2147483895" r:id="rId7"/>
    <p:sldLayoutId id="2147483896" r:id="rId8"/>
    <p:sldLayoutId id="2147483897" r:id="rId9"/>
    <p:sldLayoutId id="2147483898" r:id="rId10"/>
  </p:sldLayoutIdLst>
  <p:transition spd="slow">
    <p:push/>
  </p:transition>
  <p:txStyles>
    <p:titleStyle>
      <a:lvl1pPr algn="l" defTabSz="1219070" rtl="0" eaLnBrk="1" latinLnBrk="0" hangingPunct="1">
        <a:lnSpc>
          <a:spcPct val="90000"/>
        </a:lnSpc>
        <a:spcBef>
          <a:spcPct val="0"/>
        </a:spcBef>
        <a:buNone/>
        <a:defRPr lang="en-US" sz="4800" b="0" kern="1200" cap="none" spc="-133"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613791" indent="-613791" algn="l" defTabSz="1219070" rtl="0" eaLnBrk="1" latinLnBrk="0" hangingPunct="1">
        <a:lnSpc>
          <a:spcPct val="90000"/>
        </a:lnSpc>
        <a:spcBef>
          <a:spcPct val="20000"/>
        </a:spcBef>
        <a:buClr>
          <a:schemeClr val="tx1"/>
        </a:buClr>
        <a:buSzPct val="90000"/>
        <a:buFont typeface="Wingdings" pitchFamily="2" charset="2"/>
        <a:buChar char="§"/>
        <a:defRPr sz="4267" kern="1200" spc="-95" baseline="0">
          <a:gradFill>
            <a:gsLst>
              <a:gs pos="0">
                <a:schemeClr val="tx1"/>
              </a:gs>
              <a:gs pos="86000">
                <a:schemeClr val="tx1"/>
              </a:gs>
            </a:gsLst>
            <a:lin ang="5400000" scaled="0"/>
          </a:gradFill>
          <a:latin typeface="+mn-lt"/>
          <a:ea typeface="+mn-ea"/>
          <a:cs typeface="+mn-cs"/>
        </a:defRPr>
      </a:lvl1pPr>
      <a:lvl2pPr marL="1140809" indent="-527016" algn="l" defTabSz="1219070" rtl="0" eaLnBrk="1" latinLnBrk="0" hangingPunct="1">
        <a:lnSpc>
          <a:spcPct val="90000"/>
        </a:lnSpc>
        <a:spcBef>
          <a:spcPct val="20000"/>
        </a:spcBef>
        <a:buClr>
          <a:schemeClr val="tx1"/>
        </a:buClr>
        <a:buSzPct val="90000"/>
        <a:buFont typeface="Wingdings" pitchFamily="2" charset="2"/>
        <a:buChar char="§"/>
        <a:defRPr sz="3733" kern="1200" spc="-95" baseline="0">
          <a:gradFill>
            <a:gsLst>
              <a:gs pos="0">
                <a:schemeClr val="tx1"/>
              </a:gs>
              <a:gs pos="86000">
                <a:schemeClr val="tx1"/>
              </a:gs>
            </a:gsLst>
            <a:lin ang="5400000" scaled="0"/>
          </a:gradFill>
          <a:latin typeface="+mn-lt"/>
          <a:ea typeface="+mn-ea"/>
          <a:cs typeface="+mn-cs"/>
        </a:defRPr>
      </a:lvl2pPr>
      <a:lvl3pPr marL="1678406" indent="-537597" algn="l" defTabSz="1219070" rtl="0" eaLnBrk="1" latinLnBrk="0" hangingPunct="1">
        <a:lnSpc>
          <a:spcPct val="90000"/>
        </a:lnSpc>
        <a:spcBef>
          <a:spcPct val="20000"/>
        </a:spcBef>
        <a:buClr>
          <a:schemeClr val="tx1"/>
        </a:buClr>
        <a:buSzPct val="90000"/>
        <a:buFont typeface="Wingdings" pitchFamily="2" charset="2"/>
        <a:buChar char="§"/>
        <a:defRPr sz="3200" kern="1200" spc="-95" baseline="0">
          <a:gradFill>
            <a:gsLst>
              <a:gs pos="0">
                <a:schemeClr val="tx1"/>
              </a:gs>
              <a:gs pos="86000">
                <a:schemeClr val="tx1"/>
              </a:gs>
            </a:gsLst>
            <a:lin ang="5400000" scaled="0"/>
          </a:gradFill>
          <a:latin typeface="+mn-lt"/>
          <a:ea typeface="+mn-ea"/>
          <a:cs typeface="+mn-cs"/>
        </a:defRPr>
      </a:lvl3pPr>
      <a:lvl4pPr marL="2139808" indent="-461403" algn="l" defTabSz="1219070" rtl="0" eaLnBrk="1" latinLnBrk="0" hangingPunct="1">
        <a:lnSpc>
          <a:spcPct val="90000"/>
        </a:lnSpc>
        <a:spcBef>
          <a:spcPct val="20000"/>
        </a:spcBef>
        <a:buClr>
          <a:schemeClr val="tx1"/>
        </a:buClr>
        <a:buSzPct val="90000"/>
        <a:buFont typeface="Wingdings" pitchFamily="2" charset="2"/>
        <a:buChar char="§"/>
        <a:defRPr sz="2667" kern="1200" spc="-95" baseline="0">
          <a:gradFill>
            <a:gsLst>
              <a:gs pos="0">
                <a:schemeClr val="tx1"/>
              </a:gs>
              <a:gs pos="86000">
                <a:schemeClr val="tx1"/>
              </a:gs>
            </a:gsLst>
            <a:lin ang="5400000" scaled="0"/>
          </a:gradFill>
          <a:latin typeface="+mn-lt"/>
          <a:ea typeface="+mn-ea"/>
          <a:cs typeface="+mn-cs"/>
        </a:defRPr>
      </a:lvl4pPr>
      <a:lvl5pPr marL="2588511" indent="-448703" algn="l" defTabSz="1219070" rtl="0" eaLnBrk="1" latinLnBrk="0" hangingPunct="1">
        <a:lnSpc>
          <a:spcPct val="90000"/>
        </a:lnSpc>
        <a:spcBef>
          <a:spcPct val="20000"/>
        </a:spcBef>
        <a:buClr>
          <a:schemeClr val="tx1"/>
        </a:buClr>
        <a:buSzPct val="90000"/>
        <a:buFont typeface="Wingdings" pitchFamily="2" charset="2"/>
        <a:buChar char="§"/>
        <a:defRPr sz="2667" kern="1200" spc="-95" baseline="0">
          <a:gradFill>
            <a:gsLst>
              <a:gs pos="0">
                <a:schemeClr val="tx1"/>
              </a:gs>
              <a:gs pos="86000">
                <a:schemeClr val="tx1"/>
              </a:gs>
            </a:gsLst>
            <a:lin ang="5400000" scaled="0"/>
          </a:gradFill>
          <a:latin typeface="+mn-lt"/>
          <a:ea typeface="+mn-ea"/>
          <a:cs typeface="+mn-cs"/>
        </a:defRPr>
      </a:lvl5pPr>
      <a:lvl6pPr marL="3352443"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977"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512"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048" indent="-304767" algn="l" defTabSz="12190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70" rtl="0" eaLnBrk="1" latinLnBrk="0" hangingPunct="1">
        <a:defRPr sz="2533" kern="1200">
          <a:solidFill>
            <a:schemeClr val="tx1"/>
          </a:solidFill>
          <a:latin typeface="+mn-lt"/>
          <a:ea typeface="+mn-ea"/>
          <a:cs typeface="+mn-cs"/>
        </a:defRPr>
      </a:lvl1pPr>
      <a:lvl2pPr marL="609535" algn="l" defTabSz="1219070" rtl="0" eaLnBrk="1" latinLnBrk="0" hangingPunct="1">
        <a:defRPr sz="2533" kern="1200">
          <a:solidFill>
            <a:schemeClr val="tx1"/>
          </a:solidFill>
          <a:latin typeface="+mn-lt"/>
          <a:ea typeface="+mn-ea"/>
          <a:cs typeface="+mn-cs"/>
        </a:defRPr>
      </a:lvl2pPr>
      <a:lvl3pPr marL="1219070" algn="l" defTabSz="1219070" rtl="0" eaLnBrk="1" latinLnBrk="0" hangingPunct="1">
        <a:defRPr sz="2533" kern="1200">
          <a:solidFill>
            <a:schemeClr val="tx1"/>
          </a:solidFill>
          <a:latin typeface="+mn-lt"/>
          <a:ea typeface="+mn-ea"/>
          <a:cs typeface="+mn-cs"/>
        </a:defRPr>
      </a:lvl3pPr>
      <a:lvl4pPr marL="1828605" algn="l" defTabSz="1219070" rtl="0" eaLnBrk="1" latinLnBrk="0" hangingPunct="1">
        <a:defRPr sz="2533" kern="1200">
          <a:solidFill>
            <a:schemeClr val="tx1"/>
          </a:solidFill>
          <a:latin typeface="+mn-lt"/>
          <a:ea typeface="+mn-ea"/>
          <a:cs typeface="+mn-cs"/>
        </a:defRPr>
      </a:lvl4pPr>
      <a:lvl5pPr marL="2438140" algn="l" defTabSz="1219070" rtl="0" eaLnBrk="1" latinLnBrk="0" hangingPunct="1">
        <a:defRPr sz="2533" kern="1200">
          <a:solidFill>
            <a:schemeClr val="tx1"/>
          </a:solidFill>
          <a:latin typeface="+mn-lt"/>
          <a:ea typeface="+mn-ea"/>
          <a:cs typeface="+mn-cs"/>
        </a:defRPr>
      </a:lvl5pPr>
      <a:lvl6pPr marL="3047674" algn="l" defTabSz="1219070" rtl="0" eaLnBrk="1" latinLnBrk="0" hangingPunct="1">
        <a:defRPr sz="2533" kern="1200">
          <a:solidFill>
            <a:schemeClr val="tx1"/>
          </a:solidFill>
          <a:latin typeface="+mn-lt"/>
          <a:ea typeface="+mn-ea"/>
          <a:cs typeface="+mn-cs"/>
        </a:defRPr>
      </a:lvl6pPr>
      <a:lvl7pPr marL="3657210" algn="l" defTabSz="1219070" rtl="0" eaLnBrk="1" latinLnBrk="0" hangingPunct="1">
        <a:defRPr sz="2533" kern="1200">
          <a:solidFill>
            <a:schemeClr val="tx1"/>
          </a:solidFill>
          <a:latin typeface="+mn-lt"/>
          <a:ea typeface="+mn-ea"/>
          <a:cs typeface="+mn-cs"/>
        </a:defRPr>
      </a:lvl7pPr>
      <a:lvl8pPr marL="4266745" algn="l" defTabSz="1219070" rtl="0" eaLnBrk="1" latinLnBrk="0" hangingPunct="1">
        <a:defRPr sz="2533" kern="1200">
          <a:solidFill>
            <a:schemeClr val="tx1"/>
          </a:solidFill>
          <a:latin typeface="+mn-lt"/>
          <a:ea typeface="+mn-ea"/>
          <a:cs typeface="+mn-cs"/>
        </a:defRPr>
      </a:lvl8pPr>
      <a:lvl9pPr marL="4876279" algn="l" defTabSz="1219070" rtl="0" eaLnBrk="1" latinLnBrk="0" hangingPunct="1">
        <a:defRPr sz="25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jpe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6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5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4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4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7.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08.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12.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1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6.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34.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35.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36.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28.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2.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71.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70.png"/><Relationship Id="rId2" Type="http://schemas.openxmlformats.org/officeDocument/2006/relationships/diagramData" Target="../diagrams/data5.xml"/><Relationship Id="rId1" Type="http://schemas.openxmlformats.org/officeDocument/2006/relationships/slideLayout" Target="../slideLayouts/slideLayout23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image" Target="../media/image73.png"/><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38.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23.xml"/></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223.xml"/><Relationship Id="rId7" Type="http://schemas.openxmlformats.org/officeDocument/2006/relationships/image" Target="../media/image77.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76.emf"/><Relationship Id="rId5" Type="http://schemas.openxmlformats.org/officeDocument/2006/relationships/oleObject" Target="../embeddings/oleObject2.bin"/><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8.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23.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39.xml"/></Relationships>
</file>

<file path=ppt/slides/_rels/slide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39.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39.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3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3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39.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39.xm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2.png"/><Relationship Id="rId7" Type="http://schemas.openxmlformats.org/officeDocument/2006/relationships/image" Target="../media/image90.png"/><Relationship Id="rId2" Type="http://schemas.openxmlformats.org/officeDocument/2006/relationships/image" Target="../media/image81.png"/><Relationship Id="rId1" Type="http://schemas.openxmlformats.org/officeDocument/2006/relationships/slideLayout" Target="../slideLayouts/slideLayout23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39.xml"/></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9.xml"/></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39.xml"/></Relationships>
</file>

<file path=ppt/slides/_rels/slide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43.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44.xml"/><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245.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245.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2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23.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33.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226.xml"/><Relationship Id="rId5" Type="http://schemas.openxmlformats.org/officeDocument/2006/relationships/image" Target="../media/image106.png"/><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223.xml"/><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8.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64.xml"/></Relationships>
</file>

<file path=ppt/slides/_rels/slide6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7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6.xml"/></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2.xml"/><Relationship Id="rId1" Type="http://schemas.openxmlformats.org/officeDocument/2006/relationships/slideLayout" Target="../slideLayouts/slideLayout291.xml"/></Relationships>
</file>

<file path=ppt/slides/_rels/slide66.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29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hyperlink" Target="https://dynamicscrm.visualstudio.com/_git/CRM?path=%2Fsrc%2Fclient%2FCustomControls%2FLinearSliderControl%2FControlManifest.xml&amp;version=GBv9.0_master"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6.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286.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2.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198.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198.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198.xml"/><Relationship Id="rId4" Type="http://schemas.openxmlformats.org/officeDocument/2006/relationships/hyperlink" Target="https://www.cloudchampion.it/c/canvas-application?lpck=1&amp;utm_source=microsoft&amp;utm_medium=email&amp;utm_campaign=200210itmst-canvas"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jpeg"/></Relationships>
</file>

<file path=ppt/slides/_rels/slide75.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53.jpeg"/><Relationship Id="rId7" Type="http://schemas.openxmlformats.org/officeDocument/2006/relationships/image" Target="../media/image118.jpe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54.jpeg"/><Relationship Id="rId9" Type="http://schemas.openxmlformats.org/officeDocument/2006/relationships/image" Target="../media/image12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D5D5D"/>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B4197-9E90-544D-8756-8C2CC8BFD7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1999" cy="6857027"/>
          </a:xfrm>
          <a:prstGeom prst="rect">
            <a:avLst/>
          </a:prstGeom>
        </p:spPr>
      </p:pic>
      <p:pic>
        <p:nvPicPr>
          <p:cNvPr id="9" name="Picture 8">
            <a:extLst>
              <a:ext uri="{FF2B5EF4-FFF2-40B4-BE49-F238E27FC236}">
                <a16:creationId xmlns:a16="http://schemas.microsoft.com/office/drawing/2014/main" id="{72AC7CBA-CF7F-416B-82F9-F5B8DCEDD3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081"/>
            <a:ext cx="12192000" cy="6847840"/>
          </a:xfrm>
          <a:prstGeom prst="rect">
            <a:avLst/>
          </a:prstGeom>
        </p:spPr>
      </p:pic>
      <p:sp>
        <p:nvSpPr>
          <p:cNvPr id="7" name="Rectangle 6">
            <a:extLst>
              <a:ext uri="{FF2B5EF4-FFF2-40B4-BE49-F238E27FC236}">
                <a16:creationId xmlns:a16="http://schemas.microsoft.com/office/drawing/2014/main" id="{E1073028-DCC4-FC44-B053-14212052DDFB}"/>
              </a:ext>
            </a:extLst>
          </p:cNvPr>
          <p:cNvSpPr/>
          <p:nvPr/>
        </p:nvSpPr>
        <p:spPr bwMode="auto">
          <a:xfrm>
            <a:off x="1" y="-4106"/>
            <a:ext cx="12192000" cy="6857027"/>
          </a:xfrm>
          <a:prstGeom prst="rect">
            <a:avLst/>
          </a:prstGeom>
          <a:gradFill flip="none" rotWithShape="1">
            <a:gsLst>
              <a:gs pos="61000">
                <a:srgbClr val="130713">
                  <a:lumMod val="1000"/>
                  <a:alpha val="82000"/>
                </a:srgbClr>
              </a:gs>
              <a:gs pos="0">
                <a:srgbClr val="742772">
                  <a:lumMod val="71000"/>
                  <a:alpha val="48000"/>
                </a:srgbClr>
              </a:gs>
              <a:gs pos="99000">
                <a:srgbClr val="742772">
                  <a:alpha val="9000"/>
                  <a:lumMod val="48000"/>
                </a:srgb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3997EAA8-9BA0-0740-B18F-32FFD70629F6}"/>
              </a:ext>
            </a:extLst>
          </p:cNvPr>
          <p:cNvPicPr>
            <a:picLocks noChangeAspect="1" noChangeArrowheads="1"/>
          </p:cNvPicPr>
          <p:nvPr/>
        </p:nvPicPr>
        <p:blipFill>
          <a:blip r:embed="rId5" cstate="email">
            <a:clrChange>
              <a:clrFrom>
                <a:srgbClr val="F3F3F3"/>
              </a:clrFrom>
              <a:clrTo>
                <a:srgbClr val="F3F3F3">
                  <a:alpha val="0"/>
                </a:srgbClr>
              </a:clrTo>
            </a:clrChange>
            <a:extLst>
              <a:ext uri="{28A0092B-C50C-407E-A947-70E740481C1C}">
                <a14:useLocalDpi xmlns:a14="http://schemas.microsoft.com/office/drawing/2010/main"/>
              </a:ext>
            </a:extLst>
          </a:blip>
          <a:srcRect/>
          <a:stretch>
            <a:fillRect/>
          </a:stretch>
        </p:blipFill>
        <p:spPr bwMode="auto">
          <a:xfrm>
            <a:off x="5777520" y="1537043"/>
            <a:ext cx="636960" cy="6369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
            <a:extLst>
              <a:ext uri="{FF2B5EF4-FFF2-40B4-BE49-F238E27FC236}">
                <a16:creationId xmlns:a16="http://schemas.microsoft.com/office/drawing/2014/main" id="{95AE60E9-F801-4393-9425-3A293012E612}"/>
              </a:ext>
            </a:extLst>
          </p:cNvPr>
          <p:cNvSpPr txBox="1">
            <a:spLocks/>
          </p:cNvSpPr>
          <p:nvPr/>
        </p:nvSpPr>
        <p:spPr>
          <a:xfrm>
            <a:off x="2306477" y="5589049"/>
            <a:ext cx="9602819" cy="1025625"/>
          </a:xfrm>
          <a:prstGeom prst="rect">
            <a:avLst/>
          </a:prstGeom>
        </p:spPr>
        <p:txBody>
          <a:bodyPr vert="horz" wrap="square" lIns="0" tIns="89642" rIns="143428" bIns="89642" rtlCol="0">
            <a:spAutoFit/>
          </a:bodyPr>
          <a:lstStyle>
            <a:lvl1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50" baseline="0">
                <a:solidFill>
                  <a:schemeClr val="bg1"/>
                </a:solidFill>
                <a:latin typeface="+mj-lt"/>
                <a:ea typeface="+mn-ea"/>
                <a:cs typeface="+mn-cs"/>
              </a:defRPr>
            </a:lvl1pPr>
            <a:lvl2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bg1"/>
                </a:solidFill>
                <a:latin typeface="+mn-lt"/>
                <a:ea typeface="+mn-ea"/>
                <a:cs typeface="+mn-cs"/>
              </a:defRPr>
            </a:lvl2pPr>
            <a:lvl3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398" kern="1200" spc="0" baseline="0">
                <a:solidFill>
                  <a:schemeClr val="tx2"/>
                </a:solidFill>
                <a:latin typeface="+mj-lt"/>
                <a:ea typeface="+mn-ea"/>
                <a:cs typeface="+mn-cs"/>
              </a:defRPr>
            </a:lvl3pPr>
            <a:lvl4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398" kern="1200" spc="0" baseline="0">
                <a:solidFill>
                  <a:schemeClr val="tx1"/>
                </a:solidFill>
                <a:latin typeface="+mn-lt"/>
                <a:ea typeface="+mn-ea"/>
                <a:cs typeface="+mn-cs"/>
              </a:defRPr>
            </a:lvl4pPr>
            <a:lvl5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048" b="1" kern="1200" spc="0" baseline="0">
                <a:solidFill>
                  <a:schemeClr val="tx1"/>
                </a:solidFill>
                <a:latin typeface="+mn-lt"/>
                <a:ea typeface="+mn-ea"/>
                <a:cs typeface="+mn-cs"/>
              </a:defRPr>
            </a:lvl5pPr>
            <a:lvl6pPr marL="2330958" indent="0" algn="l" defTabSz="932384"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384" rtl="0" eaLnBrk="1" latinLnBrk="0" hangingPunct="1">
              <a:lnSpc>
                <a:spcPct val="100000"/>
              </a:lnSpc>
              <a:spcBef>
                <a:spcPts val="0"/>
              </a:spcBef>
              <a:spcAft>
                <a:spcPts val="0"/>
              </a:spcAft>
              <a:buFont typeface="Arial" pitchFamily="34" charset="0"/>
              <a:buNone/>
              <a:defRPr sz="1198"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372" b="0" i="0" u="none" strike="noStrike" kern="1200" cap="none" spc="-49" normalizeH="0" baseline="0" noProof="0">
                <a:ln>
                  <a:noFill/>
                </a:ln>
                <a:solidFill>
                  <a:srgbClr val="FFFFFF"/>
                </a:solidFill>
                <a:effectLst/>
                <a:uLnTx/>
                <a:uFillTx/>
                <a:latin typeface="Segoe UI Semibold"/>
                <a:ea typeface="+mn-ea"/>
                <a:cs typeface="+mn-cs"/>
              </a:rPr>
              <a:t>Yasmin Sarbaoui, Rossella De Santis, Ariel Tagliacozzo TS Power Platform</a:t>
            </a:r>
          </a:p>
          <a:p>
            <a:pPr marL="0" marR="0" lvl="0" indent="0" algn="r"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372" b="0" i="0" u="none" strike="noStrike" kern="1200" cap="none" spc="-49" normalizeH="0" baseline="0" noProof="0">
                <a:ln>
                  <a:noFill/>
                </a:ln>
                <a:solidFill>
                  <a:srgbClr val="FFFFFF"/>
                </a:solidFill>
                <a:effectLst/>
                <a:uLnTx/>
                <a:uFillTx/>
                <a:latin typeface="Segoe UI Semibold"/>
                <a:ea typeface="+mn-ea"/>
                <a:cs typeface="+mn-cs"/>
              </a:rPr>
              <a:t>Clarissa Molfino, Bizz App PDM</a:t>
            </a:r>
          </a:p>
          <a:p>
            <a:pPr marL="0" marR="0" lvl="0" indent="0" algn="r"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372" b="0" i="0" u="none" strike="noStrike" kern="1200" cap="none" spc="-49" normalizeH="0" baseline="0" noProof="0">
                <a:ln>
                  <a:noFill/>
                </a:ln>
                <a:solidFill>
                  <a:srgbClr val="FFFFFF"/>
                </a:solidFill>
                <a:effectLst/>
                <a:uLnTx/>
                <a:uFillTx/>
                <a:latin typeface="Segoe UI Semibold"/>
                <a:ea typeface="+mn-ea"/>
                <a:cs typeface="+mn-cs"/>
              </a:rPr>
              <a:t>Antonio Iodice, CSM Bizz App</a:t>
            </a:r>
          </a:p>
          <a:p>
            <a:pPr marL="0" marR="0" lvl="0" indent="0" algn="r"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it-IT" sz="1372" spc="-49">
                <a:solidFill>
                  <a:srgbClr val="FFFFFF"/>
                </a:solidFill>
                <a:latin typeface="Segoe UI Semibold"/>
              </a:rPr>
              <a:t>Luca Costa, PTS</a:t>
            </a:r>
            <a:endParaRPr kumimoji="0" lang="it-IT" sz="1372" b="0" i="0" u="none" strike="noStrike" kern="1200" cap="none" spc="-49" normalizeH="0" baseline="0" noProof="0">
              <a:ln>
                <a:noFill/>
              </a:ln>
              <a:solidFill>
                <a:srgbClr val="FFFFFF"/>
              </a:solidFill>
              <a:effectLst/>
              <a:uLnTx/>
              <a:uFillTx/>
              <a:latin typeface="Segoe UI Semibold"/>
              <a:ea typeface="+mn-ea"/>
              <a:cs typeface="+mn-cs"/>
            </a:endParaRPr>
          </a:p>
        </p:txBody>
      </p:sp>
      <p:sp>
        <p:nvSpPr>
          <p:cNvPr id="15" name="Rectangle 14">
            <a:extLst>
              <a:ext uri="{FF2B5EF4-FFF2-40B4-BE49-F238E27FC236}">
                <a16:creationId xmlns:a16="http://schemas.microsoft.com/office/drawing/2014/main" id="{6E456152-2E3D-45B9-9ED0-0AF75F07419A}"/>
              </a:ext>
            </a:extLst>
          </p:cNvPr>
          <p:cNvSpPr/>
          <p:nvPr/>
        </p:nvSpPr>
        <p:spPr bwMode="auto">
          <a:xfrm>
            <a:off x="1" y="-4106"/>
            <a:ext cx="12192000" cy="6857027"/>
          </a:xfrm>
          <a:prstGeom prst="rect">
            <a:avLst/>
          </a:prstGeom>
          <a:gradFill flip="none" rotWithShape="1">
            <a:gsLst>
              <a:gs pos="61000">
                <a:srgbClr val="130713">
                  <a:lumMod val="1000"/>
                  <a:alpha val="82000"/>
                </a:srgbClr>
              </a:gs>
              <a:gs pos="0">
                <a:srgbClr val="742772">
                  <a:lumMod val="71000"/>
                  <a:alpha val="48000"/>
                </a:srgbClr>
              </a:gs>
              <a:gs pos="99000">
                <a:srgbClr val="742772">
                  <a:alpha val="9000"/>
                  <a:lumMod val="48000"/>
                </a:srgb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itle 2">
            <a:extLst>
              <a:ext uri="{FF2B5EF4-FFF2-40B4-BE49-F238E27FC236}">
                <a16:creationId xmlns:a16="http://schemas.microsoft.com/office/drawing/2014/main" id="{A373A5DB-7A18-403D-88AE-A901EC46B0E8}"/>
              </a:ext>
            </a:extLst>
          </p:cNvPr>
          <p:cNvSpPr>
            <a:spLocks noGrp="1"/>
          </p:cNvSpPr>
          <p:nvPr>
            <p:ph type="title"/>
          </p:nvPr>
        </p:nvSpPr>
        <p:spPr>
          <a:xfrm>
            <a:off x="568046" y="2323164"/>
            <a:ext cx="11055906" cy="739238"/>
          </a:xfrm>
        </p:spPr>
        <p:txBody>
          <a:bodyPr/>
          <a:lstStyle/>
          <a:p>
            <a:r>
              <a:rPr lang="en-US" sz="3500" dirty="0">
                <a:solidFill>
                  <a:schemeClr val="bg1"/>
                </a:solidFill>
                <a:cs typeface="Segoe UI"/>
              </a:rPr>
              <a:t>Power Pills: Lesson 2</a:t>
            </a:r>
          </a:p>
        </p:txBody>
      </p:sp>
      <p:sp>
        <p:nvSpPr>
          <p:cNvPr id="17" name="Text Placeholder 7">
            <a:extLst>
              <a:ext uri="{FF2B5EF4-FFF2-40B4-BE49-F238E27FC236}">
                <a16:creationId xmlns:a16="http://schemas.microsoft.com/office/drawing/2014/main" id="{FC74E906-B84B-4A40-8290-BCCA08202AD8}"/>
              </a:ext>
            </a:extLst>
          </p:cNvPr>
          <p:cNvSpPr>
            <a:spLocks noGrp="1"/>
          </p:cNvSpPr>
          <p:nvPr>
            <p:ph type="body" sz="quarter" idx="10"/>
          </p:nvPr>
        </p:nvSpPr>
        <p:spPr>
          <a:xfrm>
            <a:off x="568047" y="3103089"/>
            <a:ext cx="11055906" cy="362123"/>
          </a:xfrm>
        </p:spPr>
        <p:txBody>
          <a:bodyPr vert="horz" wrap="square" lIns="0" tIns="0" rIns="0" bIns="0" rtlCol="0" anchor="t">
            <a:spAutoFit/>
          </a:bodyPr>
          <a:lstStyle/>
          <a:p>
            <a:r>
              <a:rPr lang="it-IT" dirty="0">
                <a:solidFill>
                  <a:schemeClr val="bg1"/>
                </a:solidFill>
                <a:latin typeface="Segoe UI Semilight"/>
                <a:cs typeface="Segoe UI Semilight"/>
              </a:rPr>
              <a:t>Model Driven Applications</a:t>
            </a:r>
            <a:endParaRPr lang="it-IT" dirty="0">
              <a:solidFill>
                <a:schemeClr val="bg1"/>
              </a:solidFill>
            </a:endParaRPr>
          </a:p>
        </p:txBody>
      </p:sp>
    </p:spTree>
    <p:extLst>
      <p:ext uri="{BB962C8B-B14F-4D97-AF65-F5344CB8AC3E}">
        <p14:creationId xmlns:p14="http://schemas.microsoft.com/office/powerpoint/2010/main" val="9439193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User/Team vs. Organization</a:t>
            </a:r>
            <a:endParaRPr lang="en-US" dirty="0"/>
          </a:p>
        </p:txBody>
      </p:sp>
      <p:graphicFrame>
        <p:nvGraphicFramePr>
          <p:cNvPr id="11" name="Content Placeholder 10">
            <a:extLst>
              <a:ext uri="{FF2B5EF4-FFF2-40B4-BE49-F238E27FC236}">
                <a16:creationId xmlns:a16="http://schemas.microsoft.com/office/drawing/2014/main" id="{470F04C6-00E5-4810-A0A2-48EED7A91052}"/>
              </a:ext>
            </a:extLst>
          </p:cNvPr>
          <p:cNvGraphicFramePr>
            <a:graphicFrameLocks noGrp="1"/>
          </p:cNvGraphicFramePr>
          <p:nvPr>
            <p:ph sz="half" idx="1"/>
          </p:nvPr>
        </p:nvGraphicFramePr>
        <p:xfrm>
          <a:off x="-48683" y="1544284"/>
          <a:ext cx="5384800" cy="3653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B2A79DE3-6388-4561-88B4-F8419AEE59CF}"/>
              </a:ext>
            </a:extLst>
          </p:cNvPr>
          <p:cNvSpPr>
            <a:spLocks noGrp="1"/>
          </p:cNvSpPr>
          <p:nvPr>
            <p:ph sz="half" idx="2"/>
          </p:nvPr>
        </p:nvSpPr>
        <p:spPr>
          <a:xfrm>
            <a:off x="5231904" y="1660713"/>
            <a:ext cx="4320480" cy="2533600"/>
          </a:xfrm>
        </p:spPr>
        <p:txBody>
          <a:bodyPr/>
          <a:lstStyle/>
          <a:p>
            <a:r>
              <a:rPr lang="en-US" dirty="0"/>
              <a:t>When in doubt, choose User/Team</a:t>
            </a:r>
          </a:p>
          <a:p>
            <a:endParaRPr lang="en-US" dirty="0"/>
          </a:p>
          <a:p>
            <a:r>
              <a:rPr lang="en-US" dirty="0"/>
              <a:t>Organization is great for reference data</a:t>
            </a:r>
          </a:p>
        </p:txBody>
      </p:sp>
      <p:pic>
        <p:nvPicPr>
          <p:cNvPr id="3" name="Picture 2">
            <a:extLst>
              <a:ext uri="{FF2B5EF4-FFF2-40B4-BE49-F238E27FC236}">
                <a16:creationId xmlns:a16="http://schemas.microsoft.com/office/drawing/2014/main" id="{EF2A7008-D41A-4EB8-8FD5-9217D07BA90B}"/>
              </a:ext>
            </a:extLst>
          </p:cNvPr>
          <p:cNvPicPr>
            <a:picLocks noChangeAspect="1"/>
          </p:cNvPicPr>
          <p:nvPr/>
        </p:nvPicPr>
        <p:blipFill>
          <a:blip r:embed="rId8"/>
          <a:stretch>
            <a:fillRect/>
          </a:stretch>
        </p:blipFill>
        <p:spPr>
          <a:xfrm>
            <a:off x="9397187" y="0"/>
            <a:ext cx="2794813" cy="6858000"/>
          </a:xfrm>
          <a:prstGeom prst="rect">
            <a:avLst/>
          </a:prstGeom>
          <a:ln>
            <a:solidFill>
              <a:schemeClr val="accent2"/>
            </a:solidFill>
          </a:ln>
        </p:spPr>
      </p:pic>
    </p:spTree>
    <p:extLst>
      <p:ext uri="{BB962C8B-B14F-4D97-AF65-F5344CB8AC3E}">
        <p14:creationId xmlns:p14="http://schemas.microsoft.com/office/powerpoint/2010/main" val="607386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92E5E-7360-41FC-9E05-583965E6AFAC}"/>
              </a:ext>
            </a:extLst>
          </p:cNvPr>
          <p:cNvSpPr>
            <a:spLocks noGrp="1"/>
          </p:cNvSpPr>
          <p:nvPr>
            <p:ph type="title"/>
          </p:nvPr>
        </p:nvSpPr>
        <p:spPr/>
        <p:txBody>
          <a:bodyPr/>
          <a:lstStyle/>
          <a:p>
            <a:r>
              <a:rPr lang="en-US" dirty="0"/>
              <a:t>Fields</a:t>
            </a:r>
          </a:p>
        </p:txBody>
      </p:sp>
      <p:sp>
        <p:nvSpPr>
          <p:cNvPr id="5" name="Text Placeholder 4">
            <a:extLst>
              <a:ext uri="{FF2B5EF4-FFF2-40B4-BE49-F238E27FC236}">
                <a16:creationId xmlns:a16="http://schemas.microsoft.com/office/drawing/2014/main" id="{2763B974-2A6B-4DFF-B26F-0AA24B95B9ED}"/>
              </a:ext>
            </a:extLst>
          </p:cNvPr>
          <p:cNvSpPr>
            <a:spLocks noGrp="1"/>
          </p:cNvSpPr>
          <p:nvPr>
            <p:ph type="body" sz="quarter" idx="10"/>
          </p:nvPr>
        </p:nvSpPr>
        <p:spPr>
          <a:xfrm>
            <a:off x="584200" y="1435497"/>
            <a:ext cx="8008077" cy="4078617"/>
          </a:xfrm>
        </p:spPr>
        <p:txBody>
          <a:bodyPr/>
          <a:lstStyle/>
          <a:p>
            <a:r>
              <a:rPr lang="en-US" sz="3733" dirty="0"/>
              <a:t>Data type and formatting</a:t>
            </a:r>
            <a:br>
              <a:rPr lang="en-US" sz="3733" dirty="0"/>
            </a:br>
            <a:endParaRPr lang="en-US" sz="3733" dirty="0"/>
          </a:p>
          <a:p>
            <a:r>
              <a:rPr lang="en-US" sz="3733" dirty="0"/>
              <a:t>Can’t be changed after creation</a:t>
            </a:r>
            <a:br>
              <a:rPr lang="en-US" sz="3733" dirty="0"/>
            </a:br>
            <a:endParaRPr lang="en-US" sz="3733" dirty="0"/>
          </a:p>
          <a:p>
            <a:r>
              <a:rPr lang="en-US" sz="3733" dirty="0"/>
              <a:t>Can be calculated or rolled up</a:t>
            </a:r>
          </a:p>
          <a:p>
            <a:endParaRPr lang="en-US" sz="3733" dirty="0"/>
          </a:p>
          <a:p>
            <a:r>
              <a:rPr lang="en-US" sz="3733" dirty="0"/>
              <a:t>System fields</a:t>
            </a:r>
          </a:p>
        </p:txBody>
      </p:sp>
      <p:pic>
        <p:nvPicPr>
          <p:cNvPr id="7" name="Picture 6">
            <a:extLst>
              <a:ext uri="{FF2B5EF4-FFF2-40B4-BE49-F238E27FC236}">
                <a16:creationId xmlns:a16="http://schemas.microsoft.com/office/drawing/2014/main" id="{B9CDA420-8AD9-407F-8551-62AC298E389B}"/>
              </a:ext>
            </a:extLst>
          </p:cNvPr>
          <p:cNvPicPr>
            <a:picLocks noChangeAspect="1"/>
          </p:cNvPicPr>
          <p:nvPr/>
        </p:nvPicPr>
        <p:blipFill>
          <a:blip r:embed="rId3"/>
          <a:stretch>
            <a:fillRect/>
          </a:stretch>
        </p:blipFill>
        <p:spPr>
          <a:xfrm>
            <a:off x="9610604" y="68627"/>
            <a:ext cx="2613784" cy="6720747"/>
          </a:xfrm>
          <a:prstGeom prst="rect">
            <a:avLst/>
          </a:prstGeom>
          <a:ln>
            <a:solidFill>
              <a:schemeClr val="accent2"/>
            </a:solidFill>
          </a:ln>
        </p:spPr>
      </p:pic>
    </p:spTree>
    <p:extLst>
      <p:ext uri="{BB962C8B-B14F-4D97-AF65-F5344CB8AC3E}">
        <p14:creationId xmlns:p14="http://schemas.microsoft.com/office/powerpoint/2010/main" val="59496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Sets vs. Lookup</a:t>
            </a:r>
          </a:p>
        </p:txBody>
      </p:sp>
      <p:graphicFrame>
        <p:nvGraphicFramePr>
          <p:cNvPr id="3" name="Diagram 2"/>
          <p:cNvGraphicFramePr/>
          <p:nvPr/>
        </p:nvGraphicFramePr>
        <p:xfrm>
          <a:off x="1013333" y="1493960"/>
          <a:ext cx="10165335" cy="4335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5525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Calculated vs. Rollup</a:t>
            </a:r>
          </a:p>
        </p:txBody>
      </p:sp>
      <p:graphicFrame>
        <p:nvGraphicFramePr>
          <p:cNvPr id="8" name="Content Placeholder 7">
            <a:extLst>
              <a:ext uri="{FF2B5EF4-FFF2-40B4-BE49-F238E27FC236}">
                <a16:creationId xmlns:a16="http://schemas.microsoft.com/office/drawing/2014/main" id="{91DB270B-B641-469B-8F21-69BA9BA6D22A}"/>
              </a:ext>
            </a:extLst>
          </p:cNvPr>
          <p:cNvGraphicFramePr>
            <a:graphicFrameLocks noGrp="1"/>
          </p:cNvGraphicFramePr>
          <p:nvPr>
            <p:ph idx="1"/>
          </p:nvPr>
        </p:nvGraphicFramePr>
        <p:xfrm>
          <a:off x="1158240" y="1220755"/>
          <a:ext cx="9875520" cy="4526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1897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C0B9-06D1-4C09-BEFA-7149BE7D2425}"/>
              </a:ext>
            </a:extLst>
          </p:cNvPr>
          <p:cNvSpPr>
            <a:spLocks noGrp="1"/>
          </p:cNvSpPr>
          <p:nvPr>
            <p:ph type="title"/>
          </p:nvPr>
        </p:nvSpPr>
        <p:spPr/>
        <p:txBody>
          <a:bodyPr/>
          <a:lstStyle/>
          <a:p>
            <a:r>
              <a:rPr lang="en-US" dirty="0"/>
              <a:t>Relationships</a:t>
            </a:r>
          </a:p>
        </p:txBody>
      </p:sp>
      <p:grpSp>
        <p:nvGrpSpPr>
          <p:cNvPr id="5" name="Venue 1:N Event" title="Base image. Many Events linked by an arrow to 1 Venue record">
            <a:extLst>
              <a:ext uri="{FF2B5EF4-FFF2-40B4-BE49-F238E27FC236}">
                <a16:creationId xmlns:a16="http://schemas.microsoft.com/office/drawing/2014/main" id="{9F0F1174-A152-4E4E-9286-9C2733199147}"/>
              </a:ext>
            </a:extLst>
          </p:cNvPr>
          <p:cNvGrpSpPr/>
          <p:nvPr/>
        </p:nvGrpSpPr>
        <p:grpSpPr>
          <a:xfrm>
            <a:off x="2447595" y="1604798"/>
            <a:ext cx="2659523" cy="4769689"/>
            <a:chOff x="6637688" y="729525"/>
            <a:chExt cx="2349524" cy="4213725"/>
          </a:xfrm>
        </p:grpSpPr>
        <p:sp>
          <p:nvSpPr>
            <p:cNvPr id="6" name="Venue">
              <a:extLst>
                <a:ext uri="{FF2B5EF4-FFF2-40B4-BE49-F238E27FC236}">
                  <a16:creationId xmlns:a16="http://schemas.microsoft.com/office/drawing/2014/main" id="{4AE4E33A-B400-41C5-889B-AD36ADF423F1}"/>
                </a:ext>
              </a:extLst>
            </p:cNvPr>
            <p:cNvSpPr/>
            <p:nvPr/>
          </p:nvSpPr>
          <p:spPr>
            <a:xfrm>
              <a:off x="6637688" y="729525"/>
              <a:ext cx="2021775" cy="1495200"/>
            </a:xfrm>
            <a:prstGeom prst="flowChartDocument">
              <a:avLst/>
            </a:prstGeom>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219170"/>
              <a:r>
                <a:rPr lang="en-GB" sz="2400" dirty="0">
                  <a:solidFill>
                    <a:srgbClr val="FFFFFF"/>
                  </a:solidFill>
                  <a:latin typeface="Segoe UI Semibold" pitchFamily="34" charset="0"/>
                </a:rPr>
                <a:t>Venue</a:t>
              </a:r>
              <a:br>
                <a:rPr lang="en-GB" sz="2400" dirty="0">
                  <a:solidFill>
                    <a:srgbClr val="FFFFFF"/>
                  </a:solidFill>
                  <a:latin typeface="Segoe UI Semibold" pitchFamily="34" charset="0"/>
                </a:rPr>
              </a:br>
              <a:r>
                <a:rPr lang="en-GB" sz="2400" dirty="0">
                  <a:solidFill>
                    <a:srgbClr val="FFFFFF"/>
                  </a:solidFill>
                  <a:latin typeface="Segoe UI Semibold" pitchFamily="34" charset="0"/>
                </a:rPr>
                <a:t>(primary)</a:t>
              </a:r>
            </a:p>
          </p:txBody>
        </p:sp>
        <p:sp>
          <p:nvSpPr>
            <p:cNvPr id="7" name="Events">
              <a:extLst>
                <a:ext uri="{FF2B5EF4-FFF2-40B4-BE49-F238E27FC236}">
                  <a16:creationId xmlns:a16="http://schemas.microsoft.com/office/drawing/2014/main" id="{E1516014-EFC7-4BD9-9FCB-EC44406A8FD5}"/>
                </a:ext>
              </a:extLst>
            </p:cNvPr>
            <p:cNvSpPr/>
            <p:nvPr/>
          </p:nvSpPr>
          <p:spPr>
            <a:xfrm>
              <a:off x="6647212" y="3143250"/>
              <a:ext cx="2340000" cy="1800000"/>
            </a:xfrm>
            <a:prstGeom prst="flowChartMultidocument">
              <a:avLst/>
            </a:prstGeom>
            <a:solidFill>
              <a:schemeClr val="accent2"/>
            </a:solidFill>
            <a:ln w="19050">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1219170"/>
              <a:r>
                <a:rPr lang="en-GB" sz="2400" dirty="0">
                  <a:solidFill>
                    <a:srgbClr val="FFFFFF"/>
                  </a:solidFill>
                  <a:latin typeface="Segoe UI Semibold" pitchFamily="34" charset="0"/>
                </a:rPr>
                <a:t>Events</a:t>
              </a:r>
              <a:br>
                <a:rPr lang="en-GB" sz="2400" dirty="0">
                  <a:solidFill>
                    <a:srgbClr val="FFFFFF"/>
                  </a:solidFill>
                  <a:latin typeface="Segoe UI Semibold" pitchFamily="34" charset="0"/>
                </a:rPr>
              </a:br>
              <a:r>
                <a:rPr lang="en-GB" sz="2400" dirty="0">
                  <a:solidFill>
                    <a:srgbClr val="FFFFFF"/>
                  </a:solidFill>
                  <a:latin typeface="Segoe UI Semibold" pitchFamily="34" charset="0"/>
                </a:rPr>
                <a:t>(related)</a:t>
              </a:r>
            </a:p>
          </p:txBody>
        </p:sp>
        <p:cxnSp>
          <p:nvCxnSpPr>
            <p:cNvPr id="8" name="1:N arrow">
              <a:extLst>
                <a:ext uri="{FF2B5EF4-FFF2-40B4-BE49-F238E27FC236}">
                  <a16:creationId xmlns:a16="http://schemas.microsoft.com/office/drawing/2014/main" id="{C9A3B6E4-CA11-462D-BDF0-A1976D6417CD}"/>
                </a:ext>
              </a:extLst>
            </p:cNvPr>
            <p:cNvCxnSpPr>
              <a:cxnSpLocks/>
              <a:endCxn id="6" idx="2"/>
            </p:cNvCxnSpPr>
            <p:nvPr/>
          </p:nvCxnSpPr>
          <p:spPr>
            <a:xfrm flipV="1">
              <a:off x="7648575" y="2125876"/>
              <a:ext cx="0" cy="1017374"/>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1:N text">
              <a:extLst>
                <a:ext uri="{FF2B5EF4-FFF2-40B4-BE49-F238E27FC236}">
                  <a16:creationId xmlns:a16="http://schemas.microsoft.com/office/drawing/2014/main" id="{F9A719FE-12A9-4AF5-AB8A-E2A30EC2BE51}"/>
                </a:ext>
              </a:extLst>
            </p:cNvPr>
            <p:cNvSpPr txBox="1"/>
            <p:nvPr/>
          </p:nvSpPr>
          <p:spPr>
            <a:xfrm>
              <a:off x="7378429" y="2382030"/>
              <a:ext cx="1410788" cy="516613"/>
            </a:xfrm>
            <a:prstGeom prst="rect">
              <a:avLst/>
            </a:prstGeom>
            <a:noFill/>
          </p:spPr>
          <p:txBody>
            <a:bodyPr wrap="square" rtlCol="0">
              <a:spAutoFit/>
            </a:bodyPr>
            <a:lstStyle/>
            <a:p>
              <a:pPr algn="ctr" defTabSz="1219170"/>
              <a:r>
                <a:rPr lang="en-GB" sz="3200" b="1" dirty="0">
                  <a:solidFill>
                    <a:srgbClr val="C00000"/>
                  </a:solidFill>
                  <a:latin typeface="Segoe UI Light"/>
                </a:rPr>
                <a:t>1:N</a:t>
              </a:r>
            </a:p>
          </p:txBody>
        </p:sp>
      </p:grpSp>
      <p:grpSp>
        <p:nvGrpSpPr>
          <p:cNvPr id="10" name="Group 9">
            <a:extLst>
              <a:ext uri="{FF2B5EF4-FFF2-40B4-BE49-F238E27FC236}">
                <a16:creationId xmlns:a16="http://schemas.microsoft.com/office/drawing/2014/main" id="{E56D5A71-2F36-4CF8-BEE8-1DA243883D14}"/>
              </a:ext>
            </a:extLst>
          </p:cNvPr>
          <p:cNvGrpSpPr/>
          <p:nvPr/>
        </p:nvGrpSpPr>
        <p:grpSpPr>
          <a:xfrm>
            <a:off x="6576054" y="2324012"/>
            <a:ext cx="4783777" cy="2209976"/>
            <a:chOff x="4098569" y="1778842"/>
            <a:chExt cx="5212081" cy="2407841"/>
          </a:xfrm>
        </p:grpSpPr>
        <p:grpSp>
          <p:nvGrpSpPr>
            <p:cNvPr id="11" name="Group 10">
              <a:extLst>
                <a:ext uri="{FF2B5EF4-FFF2-40B4-BE49-F238E27FC236}">
                  <a16:creationId xmlns:a16="http://schemas.microsoft.com/office/drawing/2014/main" id="{6B7058FC-9D6D-46B2-84EB-0CF6EBD0953D}"/>
                </a:ext>
              </a:extLst>
            </p:cNvPr>
            <p:cNvGrpSpPr/>
            <p:nvPr/>
          </p:nvGrpSpPr>
          <p:grpSpPr>
            <a:xfrm>
              <a:off x="4098569" y="1778842"/>
              <a:ext cx="5212081" cy="2407841"/>
              <a:chOff x="1091568" y="1143414"/>
              <a:chExt cx="10271999" cy="4745387"/>
            </a:xfrm>
          </p:grpSpPr>
          <p:sp>
            <p:nvSpPr>
              <p:cNvPr id="13" name="Intersect entity" title="Final click 1. Intersect entity apears, followed by two arrows labelled 1:N, one to Event, one to Contact.">
                <a:extLst>
                  <a:ext uri="{FF2B5EF4-FFF2-40B4-BE49-F238E27FC236}">
                    <a16:creationId xmlns:a16="http://schemas.microsoft.com/office/drawing/2014/main" id="{7B063AE9-CF68-4AC6-A78F-123D03656065}"/>
                  </a:ext>
                </a:extLst>
              </p:cNvPr>
              <p:cNvSpPr/>
              <p:nvPr/>
            </p:nvSpPr>
            <p:spPr>
              <a:xfrm>
                <a:off x="4653100" y="3392801"/>
                <a:ext cx="3120001" cy="2496000"/>
              </a:xfrm>
              <a:prstGeom prst="flowChartMultidocument">
                <a:avLst/>
              </a:prstGeom>
              <a:gradFill>
                <a:gsLst>
                  <a:gs pos="0">
                    <a:schemeClr val="bg1">
                      <a:lumMod val="85000"/>
                    </a:schemeClr>
                  </a:gs>
                  <a:gs pos="35000">
                    <a:schemeClr val="bg1">
                      <a:lumMod val="85000"/>
                    </a:schemeClr>
                  </a:gs>
                  <a:gs pos="100000">
                    <a:schemeClr val="bg1">
                      <a:lumMod val="95000"/>
                    </a:schemeClr>
                  </a:gs>
                </a:gsLst>
              </a:gradFill>
              <a:ln w="12700">
                <a:solidFill>
                  <a:schemeClr val="bg1">
                    <a:lumMod val="65000"/>
                  </a:schemeClr>
                </a:solidFill>
                <a:prstDash val="dash"/>
              </a:ln>
            </p:spPr>
            <p:style>
              <a:lnRef idx="1">
                <a:schemeClr val="dk1"/>
              </a:lnRef>
              <a:fillRef idx="2">
                <a:schemeClr val="dk1"/>
              </a:fillRef>
              <a:effectRef idx="1">
                <a:schemeClr val="dk1"/>
              </a:effectRef>
              <a:fontRef idx="minor">
                <a:schemeClr val="dk1"/>
              </a:fontRef>
            </p:style>
            <p:txBody>
              <a:bodyPr tIns="144000" rtlCol="0" anchor="t"/>
              <a:lstStyle/>
              <a:p>
                <a:pPr algn="ctr" defTabSz="1219170">
                  <a:spcBef>
                    <a:spcPts val="1600"/>
                  </a:spcBef>
                </a:pPr>
                <a:r>
                  <a:rPr lang="en-GB" sz="1400" dirty="0">
                    <a:solidFill>
                      <a:srgbClr val="292929">
                        <a:lumMod val="50000"/>
                        <a:lumOff val="50000"/>
                      </a:srgbClr>
                    </a:solidFill>
                    <a:latin typeface="Segoe UI Semibold" pitchFamily="34" charset="0"/>
                  </a:rPr>
                  <a:t>Hidden Intersect Entity</a:t>
                </a:r>
              </a:p>
            </p:txBody>
          </p:sp>
          <p:grpSp>
            <p:nvGrpSpPr>
              <p:cNvPr id="14" name="Contacts and Events" title="Base image. Many Event linked by N:N relationship (two way arrows) to Many Contacts">
                <a:extLst>
                  <a:ext uri="{FF2B5EF4-FFF2-40B4-BE49-F238E27FC236}">
                    <a16:creationId xmlns:a16="http://schemas.microsoft.com/office/drawing/2014/main" id="{B51FCC8A-26BF-4171-9A8B-E1CA3ED9CAFA}"/>
                  </a:ext>
                </a:extLst>
              </p:cNvPr>
              <p:cNvGrpSpPr/>
              <p:nvPr/>
            </p:nvGrpSpPr>
            <p:grpSpPr>
              <a:xfrm>
                <a:off x="1091568" y="1448148"/>
                <a:ext cx="10271999" cy="2400000"/>
                <a:chOff x="720000" y="900000"/>
                <a:chExt cx="7703999" cy="1800000"/>
              </a:xfrm>
            </p:grpSpPr>
            <p:sp>
              <p:nvSpPr>
                <p:cNvPr id="25" name="Events">
                  <a:extLst>
                    <a:ext uri="{FF2B5EF4-FFF2-40B4-BE49-F238E27FC236}">
                      <a16:creationId xmlns:a16="http://schemas.microsoft.com/office/drawing/2014/main" id="{4988400C-B3A9-43F6-8F31-4F8E534B0C62}"/>
                    </a:ext>
                  </a:extLst>
                </p:cNvPr>
                <p:cNvSpPr/>
                <p:nvPr/>
              </p:nvSpPr>
              <p:spPr>
                <a:xfrm>
                  <a:off x="720000" y="900000"/>
                  <a:ext cx="2340000" cy="1800000"/>
                </a:xfrm>
                <a:prstGeom prst="flowChartMultidocument">
                  <a:avLst/>
                </a:prstGeom>
                <a:solidFill>
                  <a:schemeClr val="accent2"/>
                </a:solidFill>
                <a:ln w="19050">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1219170"/>
                  <a:r>
                    <a:rPr lang="en-GB" sz="2000" dirty="0">
                      <a:solidFill>
                        <a:srgbClr val="FFFFFF"/>
                      </a:solidFill>
                      <a:latin typeface="Segoe UI Semibold" pitchFamily="34" charset="0"/>
                    </a:rPr>
                    <a:t>Events</a:t>
                  </a:r>
                </a:p>
              </p:txBody>
            </p:sp>
            <p:sp>
              <p:nvSpPr>
                <p:cNvPr id="26" name="Contacts">
                  <a:extLst>
                    <a:ext uri="{FF2B5EF4-FFF2-40B4-BE49-F238E27FC236}">
                      <a16:creationId xmlns:a16="http://schemas.microsoft.com/office/drawing/2014/main" id="{B452CC5C-9E8F-4ADC-8137-C0D1F4AE4723}"/>
                    </a:ext>
                  </a:extLst>
                </p:cNvPr>
                <p:cNvSpPr/>
                <p:nvPr/>
              </p:nvSpPr>
              <p:spPr>
                <a:xfrm>
                  <a:off x="6083999" y="900000"/>
                  <a:ext cx="2340000" cy="1800000"/>
                </a:xfrm>
                <a:prstGeom prst="flowChartMultidocument">
                  <a:avLst/>
                </a:prstGeom>
                <a:solidFill>
                  <a:schemeClr val="accent2"/>
                </a:solidFill>
                <a:ln w="1905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r>
                    <a:rPr lang="en-GB" sz="2000" dirty="0">
                      <a:solidFill>
                        <a:srgbClr val="FFFFFF"/>
                      </a:solidFill>
                      <a:latin typeface="Segoe UI Semibold" pitchFamily="34" charset="0"/>
                    </a:rPr>
                    <a:t>Contacts</a:t>
                  </a:r>
                </a:p>
              </p:txBody>
            </p:sp>
          </p:grpSp>
          <p:grpSp>
            <p:nvGrpSpPr>
              <p:cNvPr id="15" name="N:N Relationship">
                <a:extLst>
                  <a:ext uri="{FF2B5EF4-FFF2-40B4-BE49-F238E27FC236}">
                    <a16:creationId xmlns:a16="http://schemas.microsoft.com/office/drawing/2014/main" id="{75134614-3B24-4400-B0DD-D31ABB047552}"/>
                  </a:ext>
                </a:extLst>
              </p:cNvPr>
              <p:cNvGrpSpPr/>
              <p:nvPr/>
            </p:nvGrpSpPr>
            <p:grpSpPr>
              <a:xfrm>
                <a:off x="4403568" y="1143414"/>
                <a:ext cx="3648000" cy="1248000"/>
                <a:chOff x="3204000" y="828000"/>
                <a:chExt cx="2736000" cy="936000"/>
              </a:xfrm>
            </p:grpSpPr>
            <p:cxnSp>
              <p:nvCxnSpPr>
                <p:cNvPr id="22" name="Left arrow">
                  <a:extLst>
                    <a:ext uri="{FF2B5EF4-FFF2-40B4-BE49-F238E27FC236}">
                      <a16:creationId xmlns:a16="http://schemas.microsoft.com/office/drawing/2014/main" id="{87DAF84A-3138-4F1F-A859-A61511107C6B}"/>
                    </a:ext>
                  </a:extLst>
                </p:cNvPr>
                <p:cNvCxnSpPr/>
                <p:nvPr/>
              </p:nvCxnSpPr>
              <p:spPr>
                <a:xfrm flipH="1">
                  <a:off x="3204000" y="1584000"/>
                  <a:ext cx="2520000" cy="0"/>
                </a:xfrm>
                <a:prstGeom prst="straightConnector1">
                  <a:avLst/>
                </a:prstGeom>
                <a:ln w="28575">
                  <a:solidFill>
                    <a:schemeClr val="accent4"/>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Right arrow">
                  <a:extLst>
                    <a:ext uri="{FF2B5EF4-FFF2-40B4-BE49-F238E27FC236}">
                      <a16:creationId xmlns:a16="http://schemas.microsoft.com/office/drawing/2014/main" id="{1C8761D7-A5FC-444F-818A-CF045AC0008B}"/>
                    </a:ext>
                  </a:extLst>
                </p:cNvPr>
                <p:cNvCxnSpPr/>
                <p:nvPr/>
              </p:nvCxnSpPr>
              <p:spPr>
                <a:xfrm>
                  <a:off x="3420000" y="1764000"/>
                  <a:ext cx="2520000" cy="0"/>
                </a:xfrm>
                <a:prstGeom prst="straightConnector1">
                  <a:avLst/>
                </a:prstGeom>
                <a:ln w="28575">
                  <a:solidFill>
                    <a:schemeClr val="accent4"/>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N:N">
                  <a:extLst>
                    <a:ext uri="{FF2B5EF4-FFF2-40B4-BE49-F238E27FC236}">
                      <a16:creationId xmlns:a16="http://schemas.microsoft.com/office/drawing/2014/main" id="{5D6E7CD9-A6FC-4ABA-9A77-63A943A4B20E}"/>
                    </a:ext>
                  </a:extLst>
                </p:cNvPr>
                <p:cNvSpPr txBox="1"/>
                <p:nvPr/>
              </p:nvSpPr>
              <p:spPr>
                <a:xfrm>
                  <a:off x="3866605" y="828000"/>
                  <a:ext cx="1410788" cy="743485"/>
                </a:xfrm>
                <a:prstGeom prst="rect">
                  <a:avLst/>
                </a:prstGeom>
                <a:noFill/>
              </p:spPr>
              <p:txBody>
                <a:bodyPr wrap="square" rtlCol="0">
                  <a:spAutoFit/>
                </a:bodyPr>
                <a:lstStyle/>
                <a:p>
                  <a:pPr algn="ctr" defTabSz="1219170"/>
                  <a:r>
                    <a:rPr lang="en-GB" sz="2400" b="1" dirty="0">
                      <a:solidFill>
                        <a:srgbClr val="8CC600"/>
                      </a:solidFill>
                      <a:latin typeface="Segoe UI Light"/>
                    </a:rPr>
                    <a:t>N:N</a:t>
                  </a:r>
                </a:p>
              </p:txBody>
            </p:sp>
          </p:grpSp>
          <p:grpSp>
            <p:nvGrpSpPr>
              <p:cNvPr id="16" name="1:N Event">
                <a:extLst>
                  <a:ext uri="{FF2B5EF4-FFF2-40B4-BE49-F238E27FC236}">
                    <a16:creationId xmlns:a16="http://schemas.microsoft.com/office/drawing/2014/main" id="{F49AE8C3-841F-475A-B699-CDBD789F533C}"/>
                  </a:ext>
                </a:extLst>
              </p:cNvPr>
              <p:cNvGrpSpPr/>
              <p:nvPr/>
            </p:nvGrpSpPr>
            <p:grpSpPr>
              <a:xfrm>
                <a:off x="1935618" y="3757259"/>
                <a:ext cx="2717484" cy="1478480"/>
                <a:chOff x="1353036" y="2680382"/>
                <a:chExt cx="2038113" cy="1108858"/>
              </a:xfrm>
            </p:grpSpPr>
            <p:cxnSp>
              <p:nvCxnSpPr>
                <p:cNvPr id="20" name="Left 1:N arrow">
                  <a:extLst>
                    <a:ext uri="{FF2B5EF4-FFF2-40B4-BE49-F238E27FC236}">
                      <a16:creationId xmlns:a16="http://schemas.microsoft.com/office/drawing/2014/main" id="{E0536613-3548-4BE5-B248-C4E4CB005CD6}"/>
                    </a:ext>
                  </a:extLst>
                </p:cNvPr>
                <p:cNvCxnSpPr>
                  <a:cxnSpLocks/>
                  <a:endCxn id="25" idx="2"/>
                </p:cNvCxnSpPr>
                <p:nvPr/>
              </p:nvCxnSpPr>
              <p:spPr>
                <a:xfrm flipH="1" flipV="1">
                  <a:off x="1727282" y="2680382"/>
                  <a:ext cx="1663867" cy="706573"/>
                </a:xfrm>
                <a:prstGeom prst="straightConnector1">
                  <a:avLst/>
                </a:prstGeom>
                <a:ln w="28575">
                  <a:solidFill>
                    <a:schemeClr val="accent5"/>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1:N left">
                  <a:extLst>
                    <a:ext uri="{FF2B5EF4-FFF2-40B4-BE49-F238E27FC236}">
                      <a16:creationId xmlns:a16="http://schemas.microsoft.com/office/drawing/2014/main" id="{37DF94DC-331C-4ACE-A256-8832EE982A70}"/>
                    </a:ext>
                  </a:extLst>
                </p:cNvPr>
                <p:cNvSpPr txBox="1"/>
                <p:nvPr/>
              </p:nvSpPr>
              <p:spPr>
                <a:xfrm>
                  <a:off x="1353036" y="3045756"/>
                  <a:ext cx="1410789" cy="743484"/>
                </a:xfrm>
                <a:prstGeom prst="rect">
                  <a:avLst/>
                </a:prstGeom>
                <a:noFill/>
                <a:ln>
                  <a:noFill/>
                </a:ln>
              </p:spPr>
              <p:txBody>
                <a:bodyPr wrap="square" rtlCol="0">
                  <a:spAutoFit/>
                </a:bodyPr>
                <a:lstStyle/>
                <a:p>
                  <a:pPr algn="ctr" defTabSz="1219170"/>
                  <a:r>
                    <a:rPr lang="en-GB" sz="2400" b="1" dirty="0">
                      <a:solidFill>
                        <a:srgbClr val="292929"/>
                      </a:solidFill>
                      <a:latin typeface="Segoe UI Light"/>
                    </a:rPr>
                    <a:t>1:N</a:t>
                  </a:r>
                </a:p>
              </p:txBody>
            </p:sp>
          </p:grpSp>
          <p:grpSp>
            <p:nvGrpSpPr>
              <p:cNvPr id="17" name="1:N Contacts">
                <a:extLst>
                  <a:ext uri="{FF2B5EF4-FFF2-40B4-BE49-F238E27FC236}">
                    <a16:creationId xmlns:a16="http://schemas.microsoft.com/office/drawing/2014/main" id="{848328D5-A484-4C43-A40A-74781A9D1709}"/>
                  </a:ext>
                </a:extLst>
              </p:cNvPr>
              <p:cNvGrpSpPr/>
              <p:nvPr/>
            </p:nvGrpSpPr>
            <p:grpSpPr>
              <a:xfrm>
                <a:off x="7282045" y="3184071"/>
                <a:ext cx="2650575" cy="1993119"/>
                <a:chOff x="5362857" y="2250492"/>
                <a:chExt cx="1987931" cy="1494837"/>
              </a:xfrm>
            </p:grpSpPr>
            <p:cxnSp>
              <p:nvCxnSpPr>
                <p:cNvPr id="18" name="Right 1:N arrow">
                  <a:extLst>
                    <a:ext uri="{FF2B5EF4-FFF2-40B4-BE49-F238E27FC236}">
                      <a16:creationId xmlns:a16="http://schemas.microsoft.com/office/drawing/2014/main" id="{18C9DB87-7BF2-4337-A563-DCE56A430D0A}"/>
                    </a:ext>
                  </a:extLst>
                </p:cNvPr>
                <p:cNvCxnSpPr/>
                <p:nvPr/>
              </p:nvCxnSpPr>
              <p:spPr>
                <a:xfrm flipV="1">
                  <a:off x="5362857" y="2250492"/>
                  <a:ext cx="972000" cy="540000"/>
                </a:xfrm>
                <a:prstGeom prst="straightConnector1">
                  <a:avLst/>
                </a:prstGeom>
                <a:ln w="28575">
                  <a:noFill/>
                  <a:tailEnd type="stealth" w="lg" len="lg"/>
                </a:ln>
              </p:spPr>
              <p:style>
                <a:lnRef idx="1">
                  <a:schemeClr val="accent1"/>
                </a:lnRef>
                <a:fillRef idx="0">
                  <a:schemeClr val="accent1"/>
                </a:fillRef>
                <a:effectRef idx="0">
                  <a:schemeClr val="accent1"/>
                </a:effectRef>
                <a:fontRef idx="minor">
                  <a:schemeClr val="tx1"/>
                </a:fontRef>
              </p:style>
            </p:cxnSp>
            <p:sp>
              <p:nvSpPr>
                <p:cNvPr id="19" name="1:N right">
                  <a:extLst>
                    <a:ext uri="{FF2B5EF4-FFF2-40B4-BE49-F238E27FC236}">
                      <a16:creationId xmlns:a16="http://schemas.microsoft.com/office/drawing/2014/main" id="{215FD9F6-3CC9-432C-BB8C-63F85629D15B}"/>
                    </a:ext>
                  </a:extLst>
                </p:cNvPr>
                <p:cNvSpPr txBox="1"/>
                <p:nvPr/>
              </p:nvSpPr>
              <p:spPr>
                <a:xfrm>
                  <a:off x="5940001" y="3001845"/>
                  <a:ext cx="1410787" cy="743484"/>
                </a:xfrm>
                <a:prstGeom prst="rect">
                  <a:avLst/>
                </a:prstGeom>
                <a:noFill/>
                <a:ln>
                  <a:noFill/>
                </a:ln>
              </p:spPr>
              <p:txBody>
                <a:bodyPr wrap="square" rtlCol="0">
                  <a:spAutoFit/>
                </a:bodyPr>
                <a:lstStyle/>
                <a:p>
                  <a:pPr algn="ctr" defTabSz="1219170"/>
                  <a:r>
                    <a:rPr lang="en-GB" sz="2400" b="1" dirty="0">
                      <a:solidFill>
                        <a:srgbClr val="292929"/>
                      </a:solidFill>
                      <a:latin typeface="Segoe UI Light"/>
                    </a:rPr>
                    <a:t>1:N</a:t>
                  </a:r>
                </a:p>
              </p:txBody>
            </p:sp>
          </p:grpSp>
        </p:grpSp>
        <p:cxnSp>
          <p:nvCxnSpPr>
            <p:cNvPr id="12" name="Right 1:N arrow">
              <a:extLst>
                <a:ext uri="{FF2B5EF4-FFF2-40B4-BE49-F238E27FC236}">
                  <a16:creationId xmlns:a16="http://schemas.microsoft.com/office/drawing/2014/main" id="{4023D8AD-A758-4021-AB4C-2CBDF1D69E28}"/>
                </a:ext>
              </a:extLst>
            </p:cNvPr>
            <p:cNvCxnSpPr>
              <a:cxnSpLocks/>
              <a:stCxn id="13" idx="3"/>
              <a:endCxn id="26" idx="2"/>
            </p:cNvCxnSpPr>
            <p:nvPr/>
          </p:nvCxnSpPr>
          <p:spPr>
            <a:xfrm flipV="1">
              <a:off x="7488823" y="3105124"/>
              <a:ext cx="920188" cy="448316"/>
            </a:xfrm>
            <a:prstGeom prst="straightConnector1">
              <a:avLst/>
            </a:prstGeom>
            <a:solidFill>
              <a:schemeClr val="tx2">
                <a:lumMod val="75000"/>
                <a:lumOff val="25000"/>
              </a:schemeClr>
            </a:solidFill>
            <a:ln w="28575">
              <a:solidFill>
                <a:schemeClr val="accent5"/>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5935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C51A4-34C6-44E8-87D3-AB9D954D2249}"/>
              </a:ext>
            </a:extLst>
          </p:cNvPr>
          <p:cNvSpPr>
            <a:spLocks noGrp="1"/>
          </p:cNvSpPr>
          <p:nvPr>
            <p:ph type="title"/>
          </p:nvPr>
        </p:nvSpPr>
        <p:spPr>
          <a:xfrm>
            <a:off x="366809" y="171452"/>
            <a:ext cx="8472312" cy="498598"/>
          </a:xfrm>
        </p:spPr>
        <p:txBody>
          <a:bodyPr/>
          <a:lstStyle/>
          <a:p>
            <a:r>
              <a:rPr lang="en-NZ" sz="3600" b="1" spc="-49" dirty="0">
                <a:gradFill>
                  <a:gsLst>
                    <a:gs pos="1250">
                      <a:schemeClr val="tx1"/>
                    </a:gs>
                    <a:gs pos="100000">
                      <a:schemeClr val="tx1"/>
                    </a:gs>
                  </a:gsLst>
                  <a:lin ang="5400000" scaled="0"/>
                </a:gradFill>
                <a:cs typeface="Segoe UI Semilight" panose="020B0402040204020203" pitchFamily="34" charset="0"/>
              </a:rPr>
              <a:t>One-to-many relationships</a:t>
            </a:r>
            <a:endParaRPr lang="en-AU" dirty="0"/>
          </a:p>
        </p:txBody>
      </p:sp>
      <p:sp>
        <p:nvSpPr>
          <p:cNvPr id="5" name="Text Placeholder 4">
            <a:extLst>
              <a:ext uri="{FF2B5EF4-FFF2-40B4-BE49-F238E27FC236}">
                <a16:creationId xmlns:a16="http://schemas.microsoft.com/office/drawing/2014/main" id="{8EA81BB4-6BB2-405A-B0D8-71D6BF49EB14}"/>
              </a:ext>
            </a:extLst>
          </p:cNvPr>
          <p:cNvSpPr>
            <a:spLocks noGrp="1"/>
          </p:cNvSpPr>
          <p:nvPr>
            <p:ph type="body" sz="quarter" idx="10"/>
          </p:nvPr>
        </p:nvSpPr>
        <p:spPr>
          <a:xfrm>
            <a:off x="584200" y="1437482"/>
            <a:ext cx="7376451" cy="2554545"/>
          </a:xfrm>
        </p:spPr>
        <p:txBody>
          <a:bodyPr/>
          <a:lstStyle/>
          <a:p>
            <a:r>
              <a:rPr lang="en-GB" dirty="0"/>
              <a:t>One record of a primary entity</a:t>
            </a:r>
          </a:p>
          <a:p>
            <a:r>
              <a:rPr lang="en-GB" dirty="0"/>
              <a:t>Zero, one, or many records of a related entity</a:t>
            </a:r>
          </a:p>
          <a:p>
            <a:r>
              <a:rPr lang="en-GB" dirty="0"/>
              <a:t>Related entity has a lookup field</a:t>
            </a:r>
          </a:p>
          <a:p>
            <a:r>
              <a:rPr lang="en-GB" dirty="0"/>
              <a:t>N:1 is a reverse 1:N relationship</a:t>
            </a:r>
          </a:p>
          <a:p>
            <a:endParaRPr lang="en-AU" dirty="0"/>
          </a:p>
        </p:txBody>
      </p:sp>
      <p:grpSp>
        <p:nvGrpSpPr>
          <p:cNvPr id="10" name="Venue 1:N Event" title="Base image. Many Events linked by an arrow to 1 Venue record">
            <a:extLst>
              <a:ext uri="{FF2B5EF4-FFF2-40B4-BE49-F238E27FC236}">
                <a16:creationId xmlns:a16="http://schemas.microsoft.com/office/drawing/2014/main" id="{E849E39B-E106-42F0-9BFC-E354925A6B41}"/>
              </a:ext>
            </a:extLst>
          </p:cNvPr>
          <p:cNvGrpSpPr/>
          <p:nvPr/>
        </p:nvGrpSpPr>
        <p:grpSpPr>
          <a:xfrm>
            <a:off x="8444144" y="1437482"/>
            <a:ext cx="2659523" cy="4769689"/>
            <a:chOff x="6637688" y="729525"/>
            <a:chExt cx="2349524" cy="4213725"/>
          </a:xfrm>
          <a:solidFill>
            <a:schemeClr val="accent2"/>
          </a:solidFill>
        </p:grpSpPr>
        <p:sp>
          <p:nvSpPr>
            <p:cNvPr id="11" name="Venue">
              <a:extLst>
                <a:ext uri="{FF2B5EF4-FFF2-40B4-BE49-F238E27FC236}">
                  <a16:creationId xmlns:a16="http://schemas.microsoft.com/office/drawing/2014/main" id="{24B3B107-A558-441F-9E8E-DCF9B4D258F7}"/>
                </a:ext>
              </a:extLst>
            </p:cNvPr>
            <p:cNvSpPr/>
            <p:nvPr/>
          </p:nvSpPr>
          <p:spPr>
            <a:xfrm>
              <a:off x="6637688" y="729525"/>
              <a:ext cx="2021775" cy="1495200"/>
            </a:xfrm>
            <a:prstGeom prst="flowChartDocument">
              <a:avLst/>
            </a:prstGeom>
            <a:grpFill/>
            <a:ln/>
          </p:spPr>
          <p:style>
            <a:lnRef idx="1">
              <a:schemeClr val="accent4"/>
            </a:lnRef>
            <a:fillRef idx="2">
              <a:schemeClr val="accent4"/>
            </a:fillRef>
            <a:effectRef idx="1">
              <a:schemeClr val="accent4"/>
            </a:effectRef>
            <a:fontRef idx="minor">
              <a:schemeClr val="dk1"/>
            </a:fontRef>
          </p:style>
          <p:txBody>
            <a:bodyPr rtlCol="0" anchor="ctr"/>
            <a:lstStyle/>
            <a:p>
              <a:pPr algn="ctr" defTabSz="1219170"/>
              <a:r>
                <a:rPr lang="en-GB" sz="2400" dirty="0">
                  <a:solidFill>
                    <a:srgbClr val="FFFFFF"/>
                  </a:solidFill>
                  <a:latin typeface="Segoe UI Semibold" pitchFamily="34" charset="0"/>
                </a:rPr>
                <a:t>Venue</a:t>
              </a:r>
              <a:br>
                <a:rPr lang="en-GB" sz="2400" dirty="0">
                  <a:solidFill>
                    <a:srgbClr val="FFFFFF"/>
                  </a:solidFill>
                  <a:latin typeface="Segoe UI Semibold" pitchFamily="34" charset="0"/>
                </a:rPr>
              </a:br>
              <a:r>
                <a:rPr lang="en-GB" sz="2400" dirty="0">
                  <a:solidFill>
                    <a:srgbClr val="FFFFFF"/>
                  </a:solidFill>
                  <a:latin typeface="Segoe UI Semibold" pitchFamily="34" charset="0"/>
                </a:rPr>
                <a:t>(primary)</a:t>
              </a:r>
            </a:p>
          </p:txBody>
        </p:sp>
        <p:sp>
          <p:nvSpPr>
            <p:cNvPr id="12" name="Events">
              <a:extLst>
                <a:ext uri="{FF2B5EF4-FFF2-40B4-BE49-F238E27FC236}">
                  <a16:creationId xmlns:a16="http://schemas.microsoft.com/office/drawing/2014/main" id="{7A200351-FB90-476C-B8C1-15491C053F6F}"/>
                </a:ext>
              </a:extLst>
            </p:cNvPr>
            <p:cNvSpPr/>
            <p:nvPr/>
          </p:nvSpPr>
          <p:spPr>
            <a:xfrm>
              <a:off x="6647212" y="3143250"/>
              <a:ext cx="2340000" cy="1800000"/>
            </a:xfrm>
            <a:prstGeom prst="flowChartMultidocument">
              <a:avLst/>
            </a:prstGeom>
            <a:grpFill/>
            <a:ln w="19050">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1219170"/>
              <a:r>
                <a:rPr lang="en-GB" sz="2400" dirty="0">
                  <a:solidFill>
                    <a:srgbClr val="FFFFFF"/>
                  </a:solidFill>
                  <a:latin typeface="Segoe UI Semibold" pitchFamily="34" charset="0"/>
                </a:rPr>
                <a:t>Events</a:t>
              </a:r>
              <a:br>
                <a:rPr lang="en-GB" sz="2400" dirty="0">
                  <a:solidFill>
                    <a:srgbClr val="FFFFFF"/>
                  </a:solidFill>
                  <a:latin typeface="Segoe UI Semibold" pitchFamily="34" charset="0"/>
                </a:rPr>
              </a:br>
              <a:r>
                <a:rPr lang="en-GB" sz="2400" dirty="0">
                  <a:solidFill>
                    <a:srgbClr val="FFFFFF"/>
                  </a:solidFill>
                  <a:latin typeface="Segoe UI Semibold" pitchFamily="34" charset="0"/>
                </a:rPr>
                <a:t>(related)</a:t>
              </a:r>
            </a:p>
          </p:txBody>
        </p:sp>
        <p:cxnSp>
          <p:nvCxnSpPr>
            <p:cNvPr id="13" name="1:N arrow">
              <a:extLst>
                <a:ext uri="{FF2B5EF4-FFF2-40B4-BE49-F238E27FC236}">
                  <a16:creationId xmlns:a16="http://schemas.microsoft.com/office/drawing/2014/main" id="{70D0C6BC-F108-4951-97B4-874945E1C8DD}"/>
                </a:ext>
              </a:extLst>
            </p:cNvPr>
            <p:cNvCxnSpPr>
              <a:cxnSpLocks/>
              <a:endCxn id="11" idx="2"/>
            </p:cNvCxnSpPr>
            <p:nvPr/>
          </p:nvCxnSpPr>
          <p:spPr>
            <a:xfrm flipV="1">
              <a:off x="7648575" y="2125876"/>
              <a:ext cx="0" cy="1017374"/>
            </a:xfrm>
            <a:prstGeom prst="straightConnector1">
              <a:avLst/>
            </a:prstGeom>
            <a:grpFill/>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1:N text">
              <a:extLst>
                <a:ext uri="{FF2B5EF4-FFF2-40B4-BE49-F238E27FC236}">
                  <a16:creationId xmlns:a16="http://schemas.microsoft.com/office/drawing/2014/main" id="{07A88A3F-B454-44EA-80F7-76266049942B}"/>
                </a:ext>
              </a:extLst>
            </p:cNvPr>
            <p:cNvSpPr txBox="1"/>
            <p:nvPr/>
          </p:nvSpPr>
          <p:spPr>
            <a:xfrm>
              <a:off x="7378429" y="2382030"/>
              <a:ext cx="1410788" cy="516613"/>
            </a:xfrm>
            <a:prstGeom prst="rect">
              <a:avLst/>
            </a:prstGeom>
            <a:noFill/>
            <a:ln>
              <a:solidFill>
                <a:schemeClr val="accent2"/>
              </a:solidFill>
            </a:ln>
          </p:spPr>
          <p:txBody>
            <a:bodyPr wrap="square" rtlCol="0">
              <a:spAutoFit/>
            </a:bodyPr>
            <a:lstStyle/>
            <a:p>
              <a:pPr algn="ctr" defTabSz="1219170"/>
              <a:r>
                <a:rPr lang="en-GB" sz="3200" b="1" dirty="0">
                  <a:solidFill>
                    <a:srgbClr val="C00000"/>
                  </a:solidFill>
                  <a:latin typeface="Segoe UI Light"/>
                </a:rPr>
                <a:t>1:N</a:t>
              </a:r>
            </a:p>
          </p:txBody>
        </p:sp>
      </p:grpSp>
    </p:spTree>
    <p:extLst>
      <p:ext uri="{BB962C8B-B14F-4D97-AF65-F5344CB8AC3E}">
        <p14:creationId xmlns:p14="http://schemas.microsoft.com/office/powerpoint/2010/main" val="120152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D6A5F-C129-4C61-A30E-9D4060E70493}"/>
              </a:ext>
            </a:extLst>
          </p:cNvPr>
          <p:cNvSpPr>
            <a:spLocks noGrp="1"/>
          </p:cNvSpPr>
          <p:nvPr>
            <p:ph type="title"/>
          </p:nvPr>
        </p:nvSpPr>
        <p:spPr>
          <a:xfrm>
            <a:off x="366809" y="171452"/>
            <a:ext cx="8472312" cy="498598"/>
          </a:xfrm>
        </p:spPr>
        <p:txBody>
          <a:bodyPr/>
          <a:lstStyle/>
          <a:p>
            <a:r>
              <a:rPr lang="en-NZ" sz="3600" b="1" spc="-49" dirty="0">
                <a:gradFill>
                  <a:gsLst>
                    <a:gs pos="1250">
                      <a:schemeClr val="tx1"/>
                    </a:gs>
                    <a:gs pos="100000">
                      <a:schemeClr val="tx1"/>
                    </a:gs>
                  </a:gsLst>
                  <a:lin ang="5400000" scaled="0"/>
                </a:gradFill>
                <a:cs typeface="Segoe UI Semilight" panose="020B0402040204020203" pitchFamily="34" charset="0"/>
              </a:rPr>
              <a:t>Many-to-many relationships</a:t>
            </a:r>
            <a:endParaRPr lang="en-AU" dirty="0"/>
          </a:p>
        </p:txBody>
      </p:sp>
      <p:sp>
        <p:nvSpPr>
          <p:cNvPr id="9" name="Text Placeholder 8">
            <a:extLst>
              <a:ext uri="{FF2B5EF4-FFF2-40B4-BE49-F238E27FC236}">
                <a16:creationId xmlns:a16="http://schemas.microsoft.com/office/drawing/2014/main" id="{9913BC59-BFD8-45BA-A84D-749B4D945E2C}"/>
              </a:ext>
            </a:extLst>
          </p:cNvPr>
          <p:cNvSpPr>
            <a:spLocks noGrp="1"/>
          </p:cNvSpPr>
          <p:nvPr>
            <p:ph type="body" sz="quarter" idx="10"/>
          </p:nvPr>
        </p:nvSpPr>
        <p:spPr>
          <a:xfrm>
            <a:off x="584199" y="1437482"/>
            <a:ext cx="5954371" cy="2351413"/>
          </a:xfrm>
        </p:spPr>
        <p:txBody>
          <a:bodyPr/>
          <a:lstStyle/>
          <a:p>
            <a:r>
              <a:rPr lang="en-GB" dirty="0"/>
              <a:t>Many-to-many (N:N) is symmetrical</a:t>
            </a:r>
          </a:p>
          <a:p>
            <a:r>
              <a:rPr lang="en-GB" dirty="0"/>
              <a:t>Hidden intersect entity created</a:t>
            </a:r>
          </a:p>
          <a:p>
            <a:r>
              <a:rPr lang="en-GB" dirty="0"/>
              <a:t>Two 1:N relationships</a:t>
            </a:r>
          </a:p>
          <a:p>
            <a:r>
              <a:rPr lang="en-GB" dirty="0"/>
              <a:t>Intersect entity cannot be customized</a:t>
            </a:r>
          </a:p>
          <a:p>
            <a:pPr lvl="1"/>
            <a:r>
              <a:rPr lang="en-GB" dirty="0"/>
              <a:t>Can be used by report designers and developers</a:t>
            </a:r>
          </a:p>
        </p:txBody>
      </p:sp>
      <p:grpSp>
        <p:nvGrpSpPr>
          <p:cNvPr id="32" name="Group 31">
            <a:extLst>
              <a:ext uri="{FF2B5EF4-FFF2-40B4-BE49-F238E27FC236}">
                <a16:creationId xmlns:a16="http://schemas.microsoft.com/office/drawing/2014/main" id="{0E8703F7-D38B-41A5-B493-F1E29124A62E}"/>
              </a:ext>
            </a:extLst>
          </p:cNvPr>
          <p:cNvGrpSpPr/>
          <p:nvPr/>
        </p:nvGrpSpPr>
        <p:grpSpPr>
          <a:xfrm>
            <a:off x="6825613" y="1435100"/>
            <a:ext cx="4783777" cy="2209976"/>
            <a:chOff x="4098569" y="1778842"/>
            <a:chExt cx="5212081" cy="2407841"/>
          </a:xfrm>
        </p:grpSpPr>
        <p:grpSp>
          <p:nvGrpSpPr>
            <p:cNvPr id="11" name="Group 10">
              <a:extLst>
                <a:ext uri="{FF2B5EF4-FFF2-40B4-BE49-F238E27FC236}">
                  <a16:creationId xmlns:a16="http://schemas.microsoft.com/office/drawing/2014/main" id="{3BF997F2-D2F6-4184-A405-654022ACB95A}"/>
                </a:ext>
              </a:extLst>
            </p:cNvPr>
            <p:cNvGrpSpPr/>
            <p:nvPr/>
          </p:nvGrpSpPr>
          <p:grpSpPr>
            <a:xfrm>
              <a:off x="4098569" y="1778842"/>
              <a:ext cx="5212081" cy="2407841"/>
              <a:chOff x="1091568" y="1143414"/>
              <a:chExt cx="10271999" cy="4745387"/>
            </a:xfrm>
          </p:grpSpPr>
          <p:sp>
            <p:nvSpPr>
              <p:cNvPr id="12" name="Intersect entity" title="Final click 1. Intersect entity apears, followed by two arrows labelled 1:N, one to Event, one to Contact.">
                <a:extLst>
                  <a:ext uri="{FF2B5EF4-FFF2-40B4-BE49-F238E27FC236}">
                    <a16:creationId xmlns:a16="http://schemas.microsoft.com/office/drawing/2014/main" id="{C6574C3D-8C35-404F-9EBE-AFF0869A537A}"/>
                  </a:ext>
                </a:extLst>
              </p:cNvPr>
              <p:cNvSpPr/>
              <p:nvPr/>
            </p:nvSpPr>
            <p:spPr>
              <a:xfrm>
                <a:off x="4653100" y="3392801"/>
                <a:ext cx="3120001" cy="2496000"/>
              </a:xfrm>
              <a:prstGeom prst="flowChartMultidocument">
                <a:avLst/>
              </a:prstGeom>
              <a:gradFill>
                <a:gsLst>
                  <a:gs pos="0">
                    <a:schemeClr val="bg1">
                      <a:lumMod val="85000"/>
                    </a:schemeClr>
                  </a:gs>
                  <a:gs pos="35000">
                    <a:schemeClr val="bg1">
                      <a:lumMod val="85000"/>
                    </a:schemeClr>
                  </a:gs>
                  <a:gs pos="100000">
                    <a:schemeClr val="bg1">
                      <a:lumMod val="95000"/>
                    </a:schemeClr>
                  </a:gs>
                </a:gsLst>
              </a:gradFill>
              <a:ln w="12700">
                <a:solidFill>
                  <a:schemeClr val="bg1">
                    <a:lumMod val="65000"/>
                  </a:schemeClr>
                </a:solidFill>
                <a:prstDash val="dash"/>
              </a:ln>
            </p:spPr>
            <p:style>
              <a:lnRef idx="1">
                <a:schemeClr val="dk1"/>
              </a:lnRef>
              <a:fillRef idx="2">
                <a:schemeClr val="dk1"/>
              </a:fillRef>
              <a:effectRef idx="1">
                <a:schemeClr val="dk1"/>
              </a:effectRef>
              <a:fontRef idx="minor">
                <a:schemeClr val="dk1"/>
              </a:fontRef>
            </p:style>
            <p:txBody>
              <a:bodyPr tIns="144000" rtlCol="0" anchor="t"/>
              <a:lstStyle/>
              <a:p>
                <a:pPr algn="ctr" defTabSz="1219170">
                  <a:spcBef>
                    <a:spcPts val="1600"/>
                  </a:spcBef>
                </a:pPr>
                <a:r>
                  <a:rPr lang="en-GB" sz="1400" dirty="0">
                    <a:solidFill>
                      <a:srgbClr val="292929">
                        <a:lumMod val="50000"/>
                        <a:lumOff val="50000"/>
                      </a:srgbClr>
                    </a:solidFill>
                    <a:latin typeface="Segoe UI Semibold" pitchFamily="34" charset="0"/>
                  </a:rPr>
                  <a:t>Hidden Intersect Entity</a:t>
                </a:r>
              </a:p>
            </p:txBody>
          </p:sp>
          <p:grpSp>
            <p:nvGrpSpPr>
              <p:cNvPr id="13" name="Contacts and Events" title="Base image. Many Event linked by N:N relationship (two way arrows) to Many Contacts">
                <a:extLst>
                  <a:ext uri="{FF2B5EF4-FFF2-40B4-BE49-F238E27FC236}">
                    <a16:creationId xmlns:a16="http://schemas.microsoft.com/office/drawing/2014/main" id="{235BFDE7-9EB7-4E97-9D25-EA1B9DD6D767}"/>
                  </a:ext>
                </a:extLst>
              </p:cNvPr>
              <p:cNvGrpSpPr/>
              <p:nvPr/>
            </p:nvGrpSpPr>
            <p:grpSpPr>
              <a:xfrm>
                <a:off x="1091568" y="1448148"/>
                <a:ext cx="10271999" cy="2400000"/>
                <a:chOff x="720000" y="900000"/>
                <a:chExt cx="7703999" cy="1800000"/>
              </a:xfrm>
            </p:grpSpPr>
            <p:sp>
              <p:nvSpPr>
                <p:cNvPr id="24" name="Events">
                  <a:extLst>
                    <a:ext uri="{FF2B5EF4-FFF2-40B4-BE49-F238E27FC236}">
                      <a16:creationId xmlns:a16="http://schemas.microsoft.com/office/drawing/2014/main" id="{D3F32EA2-BD3F-4684-8AD0-30A59D1A6D5F}"/>
                    </a:ext>
                  </a:extLst>
                </p:cNvPr>
                <p:cNvSpPr/>
                <p:nvPr/>
              </p:nvSpPr>
              <p:spPr>
                <a:xfrm>
                  <a:off x="720000" y="900000"/>
                  <a:ext cx="2340000" cy="1800000"/>
                </a:xfrm>
                <a:prstGeom prst="flowChartMultidocument">
                  <a:avLst/>
                </a:prstGeom>
                <a:solidFill>
                  <a:schemeClr val="accent2"/>
                </a:solidFill>
                <a:ln w="19050">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1219170"/>
                  <a:r>
                    <a:rPr lang="en-GB" sz="2000" dirty="0">
                      <a:solidFill>
                        <a:srgbClr val="FFFFFF"/>
                      </a:solidFill>
                      <a:latin typeface="Segoe UI Semibold" pitchFamily="34" charset="0"/>
                    </a:rPr>
                    <a:t>Events</a:t>
                  </a:r>
                </a:p>
              </p:txBody>
            </p:sp>
            <p:sp>
              <p:nvSpPr>
                <p:cNvPr id="25" name="Contacts">
                  <a:extLst>
                    <a:ext uri="{FF2B5EF4-FFF2-40B4-BE49-F238E27FC236}">
                      <a16:creationId xmlns:a16="http://schemas.microsoft.com/office/drawing/2014/main" id="{7174ECB6-F5D1-45DB-90B9-23434F8ACC3B}"/>
                    </a:ext>
                  </a:extLst>
                </p:cNvPr>
                <p:cNvSpPr/>
                <p:nvPr/>
              </p:nvSpPr>
              <p:spPr>
                <a:xfrm>
                  <a:off x="6083999" y="900000"/>
                  <a:ext cx="2340000" cy="1800000"/>
                </a:xfrm>
                <a:prstGeom prst="flowChartMultidocument">
                  <a:avLst/>
                </a:prstGeom>
                <a:solidFill>
                  <a:schemeClr val="accent2"/>
                </a:solidFill>
                <a:ln w="1905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r>
                    <a:rPr lang="en-GB" sz="2000" dirty="0">
                      <a:solidFill>
                        <a:srgbClr val="FFFFFF"/>
                      </a:solidFill>
                      <a:latin typeface="Segoe UI Semibold" pitchFamily="34" charset="0"/>
                    </a:rPr>
                    <a:t>Contacts</a:t>
                  </a:r>
                </a:p>
              </p:txBody>
            </p:sp>
          </p:grpSp>
          <p:grpSp>
            <p:nvGrpSpPr>
              <p:cNvPr id="14" name="N:N Relationship">
                <a:extLst>
                  <a:ext uri="{FF2B5EF4-FFF2-40B4-BE49-F238E27FC236}">
                    <a16:creationId xmlns:a16="http://schemas.microsoft.com/office/drawing/2014/main" id="{63F70016-62BD-4E26-A2DF-86A0E4DE603D}"/>
                  </a:ext>
                </a:extLst>
              </p:cNvPr>
              <p:cNvGrpSpPr/>
              <p:nvPr/>
            </p:nvGrpSpPr>
            <p:grpSpPr>
              <a:xfrm>
                <a:off x="4403568" y="1143414"/>
                <a:ext cx="3648000" cy="1248000"/>
                <a:chOff x="3204000" y="828000"/>
                <a:chExt cx="2736000" cy="936000"/>
              </a:xfrm>
            </p:grpSpPr>
            <p:cxnSp>
              <p:nvCxnSpPr>
                <p:cNvPr id="21" name="Left arrow">
                  <a:extLst>
                    <a:ext uri="{FF2B5EF4-FFF2-40B4-BE49-F238E27FC236}">
                      <a16:creationId xmlns:a16="http://schemas.microsoft.com/office/drawing/2014/main" id="{6C05DBD6-80DB-45BA-9E6B-34E07CB62C47}"/>
                    </a:ext>
                  </a:extLst>
                </p:cNvPr>
                <p:cNvCxnSpPr/>
                <p:nvPr/>
              </p:nvCxnSpPr>
              <p:spPr>
                <a:xfrm flipH="1">
                  <a:off x="3204000" y="1584000"/>
                  <a:ext cx="2520000" cy="0"/>
                </a:xfrm>
                <a:prstGeom prst="straightConnector1">
                  <a:avLst/>
                </a:prstGeom>
                <a:ln w="28575">
                  <a:solidFill>
                    <a:schemeClr val="accent4"/>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Right arrow">
                  <a:extLst>
                    <a:ext uri="{FF2B5EF4-FFF2-40B4-BE49-F238E27FC236}">
                      <a16:creationId xmlns:a16="http://schemas.microsoft.com/office/drawing/2014/main" id="{F2BCAD71-59A4-4D91-8B63-4978240BBF62}"/>
                    </a:ext>
                  </a:extLst>
                </p:cNvPr>
                <p:cNvCxnSpPr/>
                <p:nvPr/>
              </p:nvCxnSpPr>
              <p:spPr>
                <a:xfrm>
                  <a:off x="3420000" y="1764000"/>
                  <a:ext cx="2520000" cy="0"/>
                </a:xfrm>
                <a:prstGeom prst="straightConnector1">
                  <a:avLst/>
                </a:prstGeom>
                <a:ln w="28575">
                  <a:solidFill>
                    <a:schemeClr val="accent4"/>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N:N">
                  <a:extLst>
                    <a:ext uri="{FF2B5EF4-FFF2-40B4-BE49-F238E27FC236}">
                      <a16:creationId xmlns:a16="http://schemas.microsoft.com/office/drawing/2014/main" id="{06479EB9-6385-40ED-9642-0F570E3D1E80}"/>
                    </a:ext>
                  </a:extLst>
                </p:cNvPr>
                <p:cNvSpPr txBox="1"/>
                <p:nvPr/>
              </p:nvSpPr>
              <p:spPr>
                <a:xfrm>
                  <a:off x="3866605" y="828000"/>
                  <a:ext cx="1410788" cy="743485"/>
                </a:xfrm>
                <a:prstGeom prst="rect">
                  <a:avLst/>
                </a:prstGeom>
                <a:noFill/>
              </p:spPr>
              <p:txBody>
                <a:bodyPr wrap="square" rtlCol="0">
                  <a:spAutoFit/>
                </a:bodyPr>
                <a:lstStyle/>
                <a:p>
                  <a:pPr algn="ctr" defTabSz="1219170"/>
                  <a:r>
                    <a:rPr lang="en-GB" sz="2400" b="1" dirty="0">
                      <a:solidFill>
                        <a:srgbClr val="8CC600"/>
                      </a:solidFill>
                      <a:latin typeface="Segoe UI Light"/>
                    </a:rPr>
                    <a:t>N:N</a:t>
                  </a:r>
                </a:p>
              </p:txBody>
            </p:sp>
          </p:grpSp>
          <p:grpSp>
            <p:nvGrpSpPr>
              <p:cNvPr id="15" name="1:N Event">
                <a:extLst>
                  <a:ext uri="{FF2B5EF4-FFF2-40B4-BE49-F238E27FC236}">
                    <a16:creationId xmlns:a16="http://schemas.microsoft.com/office/drawing/2014/main" id="{8EB6A870-F3F0-4567-ADE1-759BAD70F702}"/>
                  </a:ext>
                </a:extLst>
              </p:cNvPr>
              <p:cNvGrpSpPr/>
              <p:nvPr/>
            </p:nvGrpSpPr>
            <p:grpSpPr>
              <a:xfrm>
                <a:off x="1935618" y="3757259"/>
                <a:ext cx="2717484" cy="1478480"/>
                <a:chOff x="1353036" y="2680382"/>
                <a:chExt cx="2038113" cy="1108858"/>
              </a:xfrm>
            </p:grpSpPr>
            <p:cxnSp>
              <p:nvCxnSpPr>
                <p:cNvPr id="19" name="Left 1:N arrow">
                  <a:extLst>
                    <a:ext uri="{FF2B5EF4-FFF2-40B4-BE49-F238E27FC236}">
                      <a16:creationId xmlns:a16="http://schemas.microsoft.com/office/drawing/2014/main" id="{28594302-3C7F-4CE5-ACE0-33D3FC724704}"/>
                    </a:ext>
                  </a:extLst>
                </p:cNvPr>
                <p:cNvCxnSpPr>
                  <a:cxnSpLocks/>
                  <a:endCxn id="24" idx="2"/>
                </p:cNvCxnSpPr>
                <p:nvPr/>
              </p:nvCxnSpPr>
              <p:spPr>
                <a:xfrm flipH="1" flipV="1">
                  <a:off x="1727282" y="2680382"/>
                  <a:ext cx="1663867" cy="706573"/>
                </a:xfrm>
                <a:prstGeom prst="straightConnector1">
                  <a:avLst/>
                </a:prstGeom>
                <a:ln w="28575">
                  <a:solidFill>
                    <a:schemeClr val="accent5"/>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1:N left">
                  <a:extLst>
                    <a:ext uri="{FF2B5EF4-FFF2-40B4-BE49-F238E27FC236}">
                      <a16:creationId xmlns:a16="http://schemas.microsoft.com/office/drawing/2014/main" id="{32328546-E36F-4B56-BC02-B3C543696F3C}"/>
                    </a:ext>
                  </a:extLst>
                </p:cNvPr>
                <p:cNvSpPr txBox="1"/>
                <p:nvPr/>
              </p:nvSpPr>
              <p:spPr>
                <a:xfrm>
                  <a:off x="1353036" y="3045756"/>
                  <a:ext cx="1410789" cy="743484"/>
                </a:xfrm>
                <a:prstGeom prst="rect">
                  <a:avLst/>
                </a:prstGeom>
                <a:noFill/>
                <a:ln>
                  <a:noFill/>
                </a:ln>
              </p:spPr>
              <p:txBody>
                <a:bodyPr wrap="square" rtlCol="0">
                  <a:spAutoFit/>
                </a:bodyPr>
                <a:lstStyle/>
                <a:p>
                  <a:pPr algn="ctr" defTabSz="1219170"/>
                  <a:r>
                    <a:rPr lang="en-GB" sz="2400" b="1" dirty="0">
                      <a:solidFill>
                        <a:srgbClr val="292929"/>
                      </a:solidFill>
                      <a:latin typeface="Segoe UI Light"/>
                    </a:rPr>
                    <a:t>1:N</a:t>
                  </a:r>
                </a:p>
              </p:txBody>
            </p:sp>
          </p:grpSp>
          <p:grpSp>
            <p:nvGrpSpPr>
              <p:cNvPr id="16" name="1:N Contacts">
                <a:extLst>
                  <a:ext uri="{FF2B5EF4-FFF2-40B4-BE49-F238E27FC236}">
                    <a16:creationId xmlns:a16="http://schemas.microsoft.com/office/drawing/2014/main" id="{DF42C2BD-F9DA-4225-B77D-2A03B4C15A27}"/>
                  </a:ext>
                </a:extLst>
              </p:cNvPr>
              <p:cNvGrpSpPr/>
              <p:nvPr/>
            </p:nvGrpSpPr>
            <p:grpSpPr>
              <a:xfrm>
                <a:off x="7282045" y="3184071"/>
                <a:ext cx="2650575" cy="1993119"/>
                <a:chOff x="5362857" y="2250492"/>
                <a:chExt cx="1987931" cy="1494837"/>
              </a:xfrm>
            </p:grpSpPr>
            <p:cxnSp>
              <p:nvCxnSpPr>
                <p:cNvPr id="17" name="Right 1:N arrow">
                  <a:extLst>
                    <a:ext uri="{FF2B5EF4-FFF2-40B4-BE49-F238E27FC236}">
                      <a16:creationId xmlns:a16="http://schemas.microsoft.com/office/drawing/2014/main" id="{DD8AD127-7E76-40B2-9EEA-9CCDCD93DF0C}"/>
                    </a:ext>
                  </a:extLst>
                </p:cNvPr>
                <p:cNvCxnSpPr/>
                <p:nvPr/>
              </p:nvCxnSpPr>
              <p:spPr>
                <a:xfrm flipV="1">
                  <a:off x="5362857" y="2250492"/>
                  <a:ext cx="972000" cy="540000"/>
                </a:xfrm>
                <a:prstGeom prst="straightConnector1">
                  <a:avLst/>
                </a:prstGeom>
                <a:ln w="28575">
                  <a:noFill/>
                  <a:tailEnd type="stealth" w="lg" len="lg"/>
                </a:ln>
              </p:spPr>
              <p:style>
                <a:lnRef idx="1">
                  <a:schemeClr val="accent1"/>
                </a:lnRef>
                <a:fillRef idx="0">
                  <a:schemeClr val="accent1"/>
                </a:fillRef>
                <a:effectRef idx="0">
                  <a:schemeClr val="accent1"/>
                </a:effectRef>
                <a:fontRef idx="minor">
                  <a:schemeClr val="tx1"/>
                </a:fontRef>
              </p:style>
            </p:cxnSp>
            <p:sp>
              <p:nvSpPr>
                <p:cNvPr id="18" name="1:N right">
                  <a:extLst>
                    <a:ext uri="{FF2B5EF4-FFF2-40B4-BE49-F238E27FC236}">
                      <a16:creationId xmlns:a16="http://schemas.microsoft.com/office/drawing/2014/main" id="{1FC3AEB6-4DAC-45B3-A6B2-2B140AFA50DB}"/>
                    </a:ext>
                  </a:extLst>
                </p:cNvPr>
                <p:cNvSpPr txBox="1"/>
                <p:nvPr/>
              </p:nvSpPr>
              <p:spPr>
                <a:xfrm>
                  <a:off x="5940001" y="3001845"/>
                  <a:ext cx="1410787" cy="743484"/>
                </a:xfrm>
                <a:prstGeom prst="rect">
                  <a:avLst/>
                </a:prstGeom>
                <a:noFill/>
                <a:ln>
                  <a:noFill/>
                </a:ln>
              </p:spPr>
              <p:txBody>
                <a:bodyPr wrap="square" rtlCol="0">
                  <a:spAutoFit/>
                </a:bodyPr>
                <a:lstStyle/>
                <a:p>
                  <a:pPr algn="ctr" defTabSz="1219170"/>
                  <a:r>
                    <a:rPr lang="en-GB" sz="2400" b="1" dirty="0">
                      <a:solidFill>
                        <a:srgbClr val="292929"/>
                      </a:solidFill>
                      <a:latin typeface="Segoe UI Light"/>
                    </a:rPr>
                    <a:t>1:N</a:t>
                  </a:r>
                </a:p>
              </p:txBody>
            </p:sp>
          </p:grpSp>
        </p:grpSp>
        <p:cxnSp>
          <p:nvCxnSpPr>
            <p:cNvPr id="26" name="Right 1:N arrow">
              <a:extLst>
                <a:ext uri="{FF2B5EF4-FFF2-40B4-BE49-F238E27FC236}">
                  <a16:creationId xmlns:a16="http://schemas.microsoft.com/office/drawing/2014/main" id="{22C4158D-32B3-486C-A2AA-775C29E03602}"/>
                </a:ext>
              </a:extLst>
            </p:cNvPr>
            <p:cNvCxnSpPr>
              <a:cxnSpLocks/>
              <a:stCxn id="12" idx="3"/>
              <a:endCxn id="25" idx="2"/>
            </p:cNvCxnSpPr>
            <p:nvPr/>
          </p:nvCxnSpPr>
          <p:spPr>
            <a:xfrm flipV="1">
              <a:off x="7488823" y="3105124"/>
              <a:ext cx="920188" cy="448316"/>
            </a:xfrm>
            <a:prstGeom prst="straightConnector1">
              <a:avLst/>
            </a:prstGeom>
            <a:solidFill>
              <a:schemeClr val="tx2">
                <a:lumMod val="75000"/>
                <a:lumOff val="25000"/>
              </a:schemeClr>
            </a:solidFill>
            <a:ln w="28575">
              <a:solidFill>
                <a:schemeClr val="accent5"/>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4128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4CEFC-A7B6-4F62-8836-B0F1684514AC}"/>
              </a:ext>
            </a:extLst>
          </p:cNvPr>
          <p:cNvSpPr>
            <a:spLocks noGrp="1"/>
          </p:cNvSpPr>
          <p:nvPr>
            <p:ph type="title"/>
          </p:nvPr>
        </p:nvSpPr>
        <p:spPr/>
        <p:txBody>
          <a:bodyPr/>
          <a:lstStyle/>
          <a:p>
            <a:r>
              <a:rPr lang="en-AU" dirty="0"/>
              <a:t>Hierarchical relationships</a:t>
            </a:r>
          </a:p>
        </p:txBody>
      </p:sp>
      <p:sp>
        <p:nvSpPr>
          <p:cNvPr id="5" name="Text Placeholder 4">
            <a:extLst>
              <a:ext uri="{FF2B5EF4-FFF2-40B4-BE49-F238E27FC236}">
                <a16:creationId xmlns:a16="http://schemas.microsoft.com/office/drawing/2014/main" id="{F9D621B0-ACBB-490D-B3BB-9D16AB6A1181}"/>
              </a:ext>
            </a:extLst>
          </p:cNvPr>
          <p:cNvSpPr>
            <a:spLocks noGrp="1"/>
          </p:cNvSpPr>
          <p:nvPr>
            <p:ph type="body" sz="quarter" idx="10"/>
          </p:nvPr>
        </p:nvSpPr>
        <p:spPr>
          <a:xfrm>
            <a:off x="603257" y="4255990"/>
            <a:ext cx="5071403" cy="1772793"/>
          </a:xfrm>
        </p:spPr>
        <p:txBody>
          <a:bodyPr/>
          <a:lstStyle/>
          <a:p>
            <a:r>
              <a:rPr lang="en-AU" dirty="0"/>
              <a:t>Use self-referential relationships to define a hierarchy</a:t>
            </a:r>
          </a:p>
        </p:txBody>
      </p:sp>
      <p:pic>
        <p:nvPicPr>
          <p:cNvPr id="7" name="Picture 6">
            <a:extLst>
              <a:ext uri="{FF2B5EF4-FFF2-40B4-BE49-F238E27FC236}">
                <a16:creationId xmlns:a16="http://schemas.microsoft.com/office/drawing/2014/main" id="{31EAD3FA-5A69-41F4-A441-CE29DC67E823}"/>
              </a:ext>
            </a:extLst>
          </p:cNvPr>
          <p:cNvPicPr>
            <a:picLocks noChangeAspect="1"/>
          </p:cNvPicPr>
          <p:nvPr/>
        </p:nvPicPr>
        <p:blipFill rotWithShape="1">
          <a:blip r:embed="rId3"/>
          <a:srcRect l="19185" t="15071" r="19254" b="7055"/>
          <a:stretch/>
        </p:blipFill>
        <p:spPr>
          <a:xfrm>
            <a:off x="586391" y="1436688"/>
            <a:ext cx="3998259" cy="2671483"/>
          </a:xfrm>
          <a:prstGeom prst="rect">
            <a:avLst/>
          </a:prstGeom>
          <a:ln>
            <a:solidFill>
              <a:schemeClr val="tx1"/>
            </a:solidFill>
          </a:ln>
        </p:spPr>
      </p:pic>
      <p:pic>
        <p:nvPicPr>
          <p:cNvPr id="9" name="Picture 8">
            <a:extLst>
              <a:ext uri="{FF2B5EF4-FFF2-40B4-BE49-F238E27FC236}">
                <a16:creationId xmlns:a16="http://schemas.microsoft.com/office/drawing/2014/main" id="{79034C69-6260-4D67-A570-FEBC426A07CB}"/>
              </a:ext>
            </a:extLst>
          </p:cNvPr>
          <p:cNvPicPr>
            <a:picLocks noChangeAspect="1"/>
          </p:cNvPicPr>
          <p:nvPr/>
        </p:nvPicPr>
        <p:blipFill>
          <a:blip r:embed="rId4"/>
          <a:stretch>
            <a:fillRect/>
          </a:stretch>
        </p:blipFill>
        <p:spPr>
          <a:xfrm>
            <a:off x="6596961" y="3226708"/>
            <a:ext cx="5007951" cy="3042331"/>
          </a:xfrm>
          <a:prstGeom prst="rect">
            <a:avLst/>
          </a:prstGeom>
          <a:ln>
            <a:solidFill>
              <a:schemeClr val="tx1"/>
            </a:solidFill>
          </a:ln>
        </p:spPr>
      </p:pic>
      <p:sp>
        <p:nvSpPr>
          <p:cNvPr id="10" name="Text Placeholder 4">
            <a:extLst>
              <a:ext uri="{FF2B5EF4-FFF2-40B4-BE49-F238E27FC236}">
                <a16:creationId xmlns:a16="http://schemas.microsoft.com/office/drawing/2014/main" id="{83A39625-0BAA-4406-AF63-C73F0F222697}"/>
              </a:ext>
            </a:extLst>
          </p:cNvPr>
          <p:cNvSpPr txBox="1">
            <a:spLocks/>
          </p:cNvSpPr>
          <p:nvPr/>
        </p:nvSpPr>
        <p:spPr>
          <a:xfrm>
            <a:off x="6565233" y="2202707"/>
            <a:ext cx="5071403" cy="86177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43625"/>
            <a:r>
              <a:rPr lang="en-AU" dirty="0">
                <a:gradFill>
                  <a:gsLst>
                    <a:gs pos="1250">
                      <a:srgbClr val="292929"/>
                    </a:gs>
                    <a:gs pos="100000">
                      <a:srgbClr val="292929"/>
                    </a:gs>
                  </a:gsLst>
                  <a:lin ang="5400000" scaled="0"/>
                </a:gradFill>
              </a:rPr>
              <a:t>Visualize hierarchical data in model-driven apps</a:t>
            </a:r>
          </a:p>
        </p:txBody>
      </p:sp>
    </p:spTree>
    <p:extLst>
      <p:ext uri="{BB962C8B-B14F-4D97-AF65-F5344CB8AC3E}">
        <p14:creationId xmlns:p14="http://schemas.microsoft.com/office/powerpoint/2010/main" val="3421854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Connections are another option</a:t>
            </a:r>
          </a:p>
        </p:txBody>
      </p:sp>
      <p:sp>
        <p:nvSpPr>
          <p:cNvPr id="4" name="Rectangle 3"/>
          <p:cNvSpPr/>
          <p:nvPr/>
        </p:nvSpPr>
        <p:spPr bwMode="auto">
          <a:xfrm>
            <a:off x="2351584" y="1988840"/>
            <a:ext cx="1738229" cy="1219200"/>
          </a:xfrm>
          <a:prstGeom prst="rect">
            <a:avLst/>
          </a:prstGeom>
          <a:solidFill>
            <a:schemeClr val="bg2">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2667" dirty="0">
                <a:solidFill>
                  <a:schemeClr val="bg1"/>
                </a:solidFill>
              </a:rPr>
              <a:t>Contact</a:t>
            </a:r>
          </a:p>
          <a:p>
            <a:pPr algn="ctr" defTabSz="1218768" fontAlgn="base">
              <a:spcBef>
                <a:spcPct val="0"/>
              </a:spcBef>
              <a:spcAft>
                <a:spcPct val="0"/>
              </a:spcAft>
            </a:pPr>
            <a:r>
              <a:rPr lang="en-US" sz="2667" dirty="0">
                <a:solidFill>
                  <a:schemeClr val="bg1"/>
                </a:solidFill>
              </a:rPr>
              <a:t>John</a:t>
            </a:r>
          </a:p>
        </p:txBody>
      </p:sp>
      <p:sp>
        <p:nvSpPr>
          <p:cNvPr id="5" name="Rectangle 4"/>
          <p:cNvSpPr/>
          <p:nvPr/>
        </p:nvSpPr>
        <p:spPr bwMode="auto">
          <a:xfrm>
            <a:off x="2351584" y="4252824"/>
            <a:ext cx="1738229" cy="1219200"/>
          </a:xfrm>
          <a:prstGeom prst="rect">
            <a:avLst/>
          </a:prstGeom>
          <a:solidFill>
            <a:schemeClr val="bg2">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2667" dirty="0">
                <a:solidFill>
                  <a:schemeClr val="bg1"/>
                </a:solidFill>
              </a:rPr>
              <a:t>Contact</a:t>
            </a:r>
          </a:p>
          <a:p>
            <a:pPr algn="ctr" defTabSz="1218768" fontAlgn="base">
              <a:spcBef>
                <a:spcPct val="0"/>
              </a:spcBef>
              <a:spcAft>
                <a:spcPct val="0"/>
              </a:spcAft>
            </a:pPr>
            <a:r>
              <a:rPr lang="en-US" sz="2667" dirty="0">
                <a:solidFill>
                  <a:schemeClr val="bg1"/>
                </a:solidFill>
              </a:rPr>
              <a:t>Mary</a:t>
            </a:r>
          </a:p>
        </p:txBody>
      </p:sp>
      <p:sp>
        <p:nvSpPr>
          <p:cNvPr id="6" name="Rectangle 5"/>
          <p:cNvSpPr/>
          <p:nvPr/>
        </p:nvSpPr>
        <p:spPr bwMode="auto">
          <a:xfrm>
            <a:off x="7270030" y="2627015"/>
            <a:ext cx="1243412" cy="464131"/>
          </a:xfrm>
          <a:prstGeom prst="rect">
            <a:avLst/>
          </a:prstGeom>
          <a:solidFill>
            <a:schemeClr val="bg2">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2133" dirty="0">
                <a:solidFill>
                  <a:schemeClr val="bg1"/>
                </a:solidFill>
              </a:rPr>
              <a:t>English</a:t>
            </a:r>
          </a:p>
        </p:txBody>
      </p:sp>
      <p:sp>
        <p:nvSpPr>
          <p:cNvPr id="7" name="Rectangle 6"/>
          <p:cNvSpPr/>
          <p:nvPr/>
        </p:nvSpPr>
        <p:spPr bwMode="auto">
          <a:xfrm>
            <a:off x="7270031" y="3701176"/>
            <a:ext cx="1256516" cy="438963"/>
          </a:xfrm>
          <a:prstGeom prst="rect">
            <a:avLst/>
          </a:prstGeom>
          <a:solidFill>
            <a:schemeClr val="bg2">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2133" dirty="0">
                <a:solidFill>
                  <a:schemeClr val="bg1"/>
                </a:solidFill>
              </a:rPr>
              <a:t>German</a:t>
            </a:r>
            <a:endParaRPr lang="en-US" sz="2667" dirty="0">
              <a:solidFill>
                <a:schemeClr val="bg1"/>
              </a:solidFill>
            </a:endParaRPr>
          </a:p>
        </p:txBody>
      </p:sp>
      <p:sp>
        <p:nvSpPr>
          <p:cNvPr id="8" name="Rectangle 7"/>
          <p:cNvSpPr/>
          <p:nvPr/>
        </p:nvSpPr>
        <p:spPr bwMode="auto">
          <a:xfrm>
            <a:off x="7270032" y="4594355"/>
            <a:ext cx="1243411" cy="571023"/>
          </a:xfrm>
          <a:prstGeom prst="rect">
            <a:avLst/>
          </a:prstGeom>
          <a:solidFill>
            <a:schemeClr val="bg2">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2133" dirty="0">
                <a:solidFill>
                  <a:schemeClr val="bg1"/>
                </a:solidFill>
              </a:rPr>
              <a:t>Spanish</a:t>
            </a:r>
            <a:endParaRPr lang="en-US" sz="2667" dirty="0">
              <a:solidFill>
                <a:schemeClr val="bg1"/>
              </a:solidFill>
            </a:endParaRPr>
          </a:p>
        </p:txBody>
      </p:sp>
      <p:sp>
        <p:nvSpPr>
          <p:cNvPr id="9" name="Rectangle 8"/>
          <p:cNvSpPr/>
          <p:nvPr/>
        </p:nvSpPr>
        <p:spPr bwMode="auto">
          <a:xfrm>
            <a:off x="4736083" y="1967907"/>
            <a:ext cx="1738229" cy="659108"/>
          </a:xfrm>
          <a:prstGeom prst="rect">
            <a:avLst/>
          </a:prstGeom>
          <a:solidFill>
            <a:schemeClr val="bg2">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1867" dirty="0">
                <a:solidFill>
                  <a:schemeClr val="bg1"/>
                </a:solidFill>
              </a:rPr>
              <a:t>Connection Role</a:t>
            </a:r>
          </a:p>
        </p:txBody>
      </p:sp>
      <p:sp>
        <p:nvSpPr>
          <p:cNvPr id="10" name="Rectangle 9"/>
          <p:cNvSpPr/>
          <p:nvPr/>
        </p:nvSpPr>
        <p:spPr bwMode="auto">
          <a:xfrm>
            <a:off x="4736083" y="2670851"/>
            <a:ext cx="1738229" cy="659108"/>
          </a:xfrm>
          <a:prstGeom prst="rect">
            <a:avLst/>
          </a:prstGeom>
          <a:solidFill>
            <a:schemeClr val="bg2">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1867" dirty="0">
                <a:solidFill>
                  <a:schemeClr val="bg1"/>
                </a:solidFill>
              </a:rPr>
              <a:t>Connection Role</a:t>
            </a:r>
          </a:p>
        </p:txBody>
      </p:sp>
      <p:sp>
        <p:nvSpPr>
          <p:cNvPr id="11" name="Rectangle 10"/>
          <p:cNvSpPr/>
          <p:nvPr/>
        </p:nvSpPr>
        <p:spPr bwMode="auto">
          <a:xfrm>
            <a:off x="4736083" y="4140139"/>
            <a:ext cx="1738229" cy="659108"/>
          </a:xfrm>
          <a:prstGeom prst="rect">
            <a:avLst/>
          </a:prstGeom>
          <a:solidFill>
            <a:schemeClr val="bg2">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1867" dirty="0">
                <a:solidFill>
                  <a:schemeClr val="bg1"/>
                </a:solidFill>
              </a:rPr>
              <a:t>Connection Role</a:t>
            </a:r>
          </a:p>
        </p:txBody>
      </p:sp>
      <p:sp>
        <p:nvSpPr>
          <p:cNvPr id="12" name="Rectangle 11"/>
          <p:cNvSpPr/>
          <p:nvPr/>
        </p:nvSpPr>
        <p:spPr bwMode="auto">
          <a:xfrm>
            <a:off x="4736083" y="4843083"/>
            <a:ext cx="1738229" cy="659108"/>
          </a:xfrm>
          <a:prstGeom prst="rect">
            <a:avLst/>
          </a:prstGeom>
          <a:solidFill>
            <a:schemeClr val="bg2">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1867" dirty="0">
                <a:solidFill>
                  <a:schemeClr val="bg1"/>
                </a:solidFill>
              </a:rPr>
              <a:t>Connection Role</a:t>
            </a:r>
          </a:p>
        </p:txBody>
      </p:sp>
      <p:cxnSp>
        <p:nvCxnSpPr>
          <p:cNvPr id="13" name="Straight Connector 12"/>
          <p:cNvCxnSpPr>
            <a:endCxn id="9" idx="1"/>
          </p:cNvCxnSpPr>
          <p:nvPr/>
        </p:nvCxnSpPr>
        <p:spPr>
          <a:xfrm flipV="1">
            <a:off x="4082110" y="2297461"/>
            <a:ext cx="653973" cy="213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3"/>
            <a:endCxn id="10" idx="1"/>
          </p:cNvCxnSpPr>
          <p:nvPr/>
        </p:nvCxnSpPr>
        <p:spPr>
          <a:xfrm>
            <a:off x="4089814" y="2598440"/>
            <a:ext cx="646269" cy="401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082110" y="4470491"/>
            <a:ext cx="653973" cy="213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89814" y="4771470"/>
            <a:ext cx="646269" cy="401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6" idx="1"/>
          </p:cNvCxnSpPr>
          <p:nvPr/>
        </p:nvCxnSpPr>
        <p:spPr>
          <a:xfrm flipV="1">
            <a:off x="6445125" y="2859080"/>
            <a:ext cx="824905" cy="1656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8" idx="1"/>
          </p:cNvCxnSpPr>
          <p:nvPr/>
        </p:nvCxnSpPr>
        <p:spPr>
          <a:xfrm flipV="1">
            <a:off x="6445125" y="4879867"/>
            <a:ext cx="824908" cy="245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7" idx="1"/>
          </p:cNvCxnSpPr>
          <p:nvPr/>
        </p:nvCxnSpPr>
        <p:spPr>
          <a:xfrm>
            <a:off x="6445121" y="2875801"/>
            <a:ext cx="824911" cy="1044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6" idx="1"/>
          </p:cNvCxnSpPr>
          <p:nvPr/>
        </p:nvCxnSpPr>
        <p:spPr>
          <a:xfrm>
            <a:off x="6459717" y="2260224"/>
            <a:ext cx="810312" cy="59885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229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B88A2EC-D5AD-C24C-A864-BEE0C0933B0D}"/>
              </a:ext>
            </a:extLst>
          </p:cNvPr>
          <p:cNvPicPr>
            <a:picLocks noChangeAspect="1"/>
          </p:cNvPicPr>
          <p:nvPr/>
        </p:nvPicPr>
        <p:blipFill rotWithShape="1">
          <a:blip r:embed="rId3">
            <a:alphaModFix amt="25000"/>
          </a:blip>
          <a:srcRect l="92" t="329" b="15400"/>
          <a:stretch/>
        </p:blipFill>
        <p:spPr>
          <a:xfrm>
            <a:off x="0" y="0"/>
            <a:ext cx="12191999" cy="6858000"/>
          </a:xfrm>
          <a:prstGeom prst="rect">
            <a:avLst/>
          </a:prstGeom>
        </p:spPr>
      </p:pic>
      <p:sp>
        <p:nvSpPr>
          <p:cNvPr id="17" name="Title 16"/>
          <p:cNvSpPr>
            <a:spLocks noGrp="1"/>
          </p:cNvSpPr>
          <p:nvPr>
            <p:ph type="title" idx="4294967295"/>
          </p:nvPr>
        </p:nvSpPr>
        <p:spPr>
          <a:xfrm>
            <a:off x="737003" y="3151981"/>
            <a:ext cx="11017250" cy="553998"/>
          </a:xfrm>
        </p:spPr>
        <p:txBody>
          <a:bodyPr/>
          <a:lstStyle/>
          <a:p>
            <a:r>
              <a:rPr lang="en-US" b="1" dirty="0"/>
              <a:t>Data Entry + Sample Data</a:t>
            </a:r>
            <a:endParaRPr lang="en-US" dirty="0"/>
          </a:p>
        </p:txBody>
      </p:sp>
    </p:spTree>
    <p:extLst>
      <p:ext uri="{BB962C8B-B14F-4D97-AF65-F5344CB8AC3E}">
        <p14:creationId xmlns:p14="http://schemas.microsoft.com/office/powerpoint/2010/main" val="538062059"/>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A931AC0-4A74-1542-90E2-C33B2F9E9610}"/>
              </a:ext>
            </a:extLst>
          </p:cNvPr>
          <p:cNvSpPr/>
          <p:nvPr/>
        </p:nvSpPr>
        <p:spPr bwMode="auto">
          <a:xfrm>
            <a:off x="568048" y="2553667"/>
            <a:ext cx="1274264" cy="271169"/>
          </a:xfrm>
          <a:prstGeom prst="rect">
            <a:avLst/>
          </a:prstGeom>
          <a:solidFill>
            <a:srgbClr val="7426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Triangle 19">
            <a:extLst>
              <a:ext uri="{FF2B5EF4-FFF2-40B4-BE49-F238E27FC236}">
                <a16:creationId xmlns:a16="http://schemas.microsoft.com/office/drawing/2014/main" id="{FCA64C4F-8F13-9A42-9C18-3A6726F72AF8}"/>
              </a:ext>
            </a:extLst>
          </p:cNvPr>
          <p:cNvSpPr/>
          <p:nvPr/>
        </p:nvSpPr>
        <p:spPr bwMode="auto">
          <a:xfrm>
            <a:off x="568896" y="1748604"/>
            <a:ext cx="10524111" cy="827040"/>
          </a:xfrm>
          <a:custGeom>
            <a:avLst/>
            <a:gdLst>
              <a:gd name="connsiteX0" fmla="*/ 0 w 12276558"/>
              <a:gd name="connsiteY0" fmla="*/ 843624 h 843624"/>
              <a:gd name="connsiteX1" fmla="*/ 12276558 w 12276558"/>
              <a:gd name="connsiteY1" fmla="*/ 0 h 843624"/>
              <a:gd name="connsiteX2" fmla="*/ 12276558 w 12276558"/>
              <a:gd name="connsiteY2" fmla="*/ 843624 h 843624"/>
              <a:gd name="connsiteX3" fmla="*/ 0 w 12276558"/>
              <a:gd name="connsiteY3" fmla="*/ 843624 h 843624"/>
              <a:gd name="connsiteX0" fmla="*/ 0 w 12276558"/>
              <a:gd name="connsiteY0" fmla="*/ 843624 h 843624"/>
              <a:gd name="connsiteX1" fmla="*/ 1522817 w 12276558"/>
              <a:gd name="connsiteY1" fmla="*/ 729769 h 843624"/>
              <a:gd name="connsiteX2" fmla="*/ 12276558 w 12276558"/>
              <a:gd name="connsiteY2" fmla="*/ 0 h 843624"/>
              <a:gd name="connsiteX3" fmla="*/ 12276558 w 12276558"/>
              <a:gd name="connsiteY3" fmla="*/ 843624 h 843624"/>
              <a:gd name="connsiteX4" fmla="*/ 0 w 12276558"/>
              <a:gd name="connsiteY4" fmla="*/ 843624 h 843624"/>
              <a:gd name="connsiteX0" fmla="*/ 18600 w 10753741"/>
              <a:gd name="connsiteY0" fmla="*/ 843624 h 843624"/>
              <a:gd name="connsiteX1" fmla="*/ 0 w 10753741"/>
              <a:gd name="connsiteY1" fmla="*/ 729769 h 843624"/>
              <a:gd name="connsiteX2" fmla="*/ 10753741 w 10753741"/>
              <a:gd name="connsiteY2" fmla="*/ 0 h 843624"/>
              <a:gd name="connsiteX3" fmla="*/ 10753741 w 10753741"/>
              <a:gd name="connsiteY3" fmla="*/ 843624 h 843624"/>
              <a:gd name="connsiteX4" fmla="*/ 18600 w 10753741"/>
              <a:gd name="connsiteY4" fmla="*/ 843624 h 843624"/>
              <a:gd name="connsiteX0" fmla="*/ 0 w 10735141"/>
              <a:gd name="connsiteY0" fmla="*/ 843624 h 843624"/>
              <a:gd name="connsiteX1" fmla="*/ 9622 w 10735141"/>
              <a:gd name="connsiteY1" fmla="*/ 605591 h 843624"/>
              <a:gd name="connsiteX2" fmla="*/ 10735141 w 10735141"/>
              <a:gd name="connsiteY2" fmla="*/ 0 h 843624"/>
              <a:gd name="connsiteX3" fmla="*/ 10735141 w 10735141"/>
              <a:gd name="connsiteY3" fmla="*/ 843624 h 843624"/>
              <a:gd name="connsiteX4" fmla="*/ 0 w 10735141"/>
              <a:gd name="connsiteY4" fmla="*/ 843624 h 843624"/>
              <a:gd name="connsiteX0" fmla="*/ 0 w 10735141"/>
              <a:gd name="connsiteY0" fmla="*/ 843624 h 843624"/>
              <a:gd name="connsiteX1" fmla="*/ 9622 w 10735141"/>
              <a:gd name="connsiteY1" fmla="*/ 605591 h 843624"/>
              <a:gd name="connsiteX2" fmla="*/ 10735141 w 10735141"/>
              <a:gd name="connsiteY2" fmla="*/ 0 h 843624"/>
              <a:gd name="connsiteX3" fmla="*/ 10735141 w 10735141"/>
              <a:gd name="connsiteY3" fmla="*/ 843624 h 843624"/>
              <a:gd name="connsiteX4" fmla="*/ 0 w 10735141"/>
              <a:gd name="connsiteY4" fmla="*/ 843624 h 843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141" h="843624">
                <a:moveTo>
                  <a:pt x="0" y="843624"/>
                </a:moveTo>
                <a:cubicBezTo>
                  <a:pt x="3207" y="764280"/>
                  <a:pt x="12059" y="600268"/>
                  <a:pt x="9622" y="605591"/>
                </a:cubicBezTo>
                <a:lnTo>
                  <a:pt x="10735141" y="0"/>
                </a:lnTo>
                <a:lnTo>
                  <a:pt x="10735141" y="843624"/>
                </a:lnTo>
                <a:lnTo>
                  <a:pt x="0" y="843624"/>
                </a:lnTo>
                <a:close/>
              </a:path>
            </a:pathLst>
          </a:custGeom>
          <a:solidFill>
            <a:srgbClr val="D9D9DA">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ext Placeholder 7">
            <a:extLst>
              <a:ext uri="{FF2B5EF4-FFF2-40B4-BE49-F238E27FC236}">
                <a16:creationId xmlns:a16="http://schemas.microsoft.com/office/drawing/2014/main" id="{417AA44D-9B73-A049-843D-127B61CCC555}"/>
              </a:ext>
            </a:extLst>
          </p:cNvPr>
          <p:cNvSpPr>
            <a:spLocks noGrp="1"/>
          </p:cNvSpPr>
          <p:nvPr>
            <p:ph type="body" sz="quarter" idx="32"/>
          </p:nvPr>
        </p:nvSpPr>
        <p:spPr>
          <a:xfrm>
            <a:off x="570294" y="3142472"/>
            <a:ext cx="1296000" cy="1369606"/>
          </a:xfrm>
          <a:ln w="9525">
            <a:solidFill>
              <a:srgbClr val="742772"/>
            </a:solidFill>
          </a:ln>
        </p:spPr>
        <p:txBody>
          <a:bodyPr vert="horz" wrap="square" lIns="72000" tIns="0" rIns="0" bIns="0" rtlCol="0" anchor="t">
            <a:spAutoFit/>
          </a:bodyPr>
          <a:lstStyle/>
          <a:p>
            <a:pPr algn="ctr" defTabSz="932293" fontAlgn="base">
              <a:spcBef>
                <a:spcPts val="1176"/>
              </a:spcBef>
              <a:spcAft>
                <a:spcPts val="0"/>
              </a:spcAft>
            </a:pPr>
            <a:endParaRPr lang="en-GB" sz="1100" b="0" dirty="0">
              <a:solidFill>
                <a:srgbClr val="742772"/>
              </a:solidFill>
              <a:latin typeface="Segoe UI Semibold"/>
              <a:ea typeface="Segoe UI" pitchFamily="34" charset="0"/>
              <a:cs typeface="Segoe UI Semibold"/>
            </a:endParaRPr>
          </a:p>
          <a:p>
            <a:pPr algn="ctr" defTabSz="932293" fontAlgn="base">
              <a:spcBef>
                <a:spcPts val="1176"/>
              </a:spcBef>
              <a:spcAft>
                <a:spcPts val="0"/>
              </a:spcAft>
            </a:pPr>
            <a:r>
              <a:rPr lang="en-GB" sz="1100" b="0" dirty="0">
                <a:solidFill>
                  <a:srgbClr val="742772"/>
                </a:solidFill>
                <a:latin typeface="Segoe UI Semibold"/>
                <a:ea typeface="Segoe UI" pitchFamily="34" charset="0"/>
                <a:cs typeface="Segoe UI Semibold"/>
              </a:rPr>
              <a:t>Lesson 1</a:t>
            </a:r>
          </a:p>
          <a:p>
            <a:pPr algn="ctr" defTabSz="932293" fontAlgn="base">
              <a:spcBef>
                <a:spcPts val="1176"/>
              </a:spcBef>
              <a:spcAft>
                <a:spcPts val="0"/>
              </a:spcAft>
            </a:pPr>
            <a:r>
              <a:rPr lang="en-GB" sz="900" b="0" dirty="0">
                <a:solidFill>
                  <a:srgbClr val="742772"/>
                </a:solidFill>
                <a:latin typeface="Segoe UI Semibold"/>
                <a:ea typeface="Segoe UI" pitchFamily="34" charset="0"/>
                <a:cs typeface="Segoe UI Semibold"/>
              </a:rPr>
              <a:t>Common Data Service</a:t>
            </a:r>
          </a:p>
          <a:p>
            <a:pPr algn="ctr" defTabSz="932293" fontAlgn="base">
              <a:spcBef>
                <a:spcPts val="1176"/>
              </a:spcBef>
              <a:spcAft>
                <a:spcPts val="0"/>
              </a:spcAft>
            </a:pPr>
            <a:r>
              <a:rPr lang="it-IT" sz="900" dirty="0">
                <a:gradFill>
                  <a:gsLst>
                    <a:gs pos="2917">
                      <a:schemeClr val="tx1"/>
                    </a:gs>
                    <a:gs pos="30000">
                      <a:schemeClr val="tx1"/>
                    </a:gs>
                  </a:gsLst>
                  <a:lin ang="5400000" scaled="0"/>
                </a:gradFill>
              </a:rPr>
              <a:t>13/01/2020</a:t>
            </a:r>
          </a:p>
          <a:p>
            <a:pPr algn="ctr" defTabSz="932293" fontAlgn="base">
              <a:spcBef>
                <a:spcPts val="1176"/>
              </a:spcBef>
              <a:spcAft>
                <a:spcPts val="0"/>
              </a:spcAft>
            </a:pPr>
            <a:endParaRPr lang="en-GB" sz="900" b="0" dirty="0">
              <a:solidFill>
                <a:srgbClr val="742772"/>
              </a:solidFill>
              <a:latin typeface="Segoe UI Semibold" panose="020B0702040204020203" pitchFamily="34" charset="0"/>
              <a:ea typeface="Segoe UI" pitchFamily="34" charset="0"/>
              <a:cs typeface="Segoe UI Semibold" panose="020B0702040204020203" pitchFamily="34" charset="0"/>
            </a:endParaRPr>
          </a:p>
        </p:txBody>
      </p:sp>
      <p:sp>
        <p:nvSpPr>
          <p:cNvPr id="4" name="Title 3">
            <a:extLst>
              <a:ext uri="{FF2B5EF4-FFF2-40B4-BE49-F238E27FC236}">
                <a16:creationId xmlns:a16="http://schemas.microsoft.com/office/drawing/2014/main" id="{C8A678AA-A824-8B41-A3F6-1F2B5E84B220}"/>
              </a:ext>
            </a:extLst>
          </p:cNvPr>
          <p:cNvSpPr>
            <a:spLocks noGrp="1"/>
          </p:cNvSpPr>
          <p:nvPr>
            <p:ph type="title"/>
          </p:nvPr>
        </p:nvSpPr>
        <p:spPr>
          <a:xfrm>
            <a:off x="580638" y="52759"/>
            <a:ext cx="11055906" cy="739238"/>
          </a:xfrm>
        </p:spPr>
        <p:txBody>
          <a:bodyPr/>
          <a:lstStyle/>
          <a:p>
            <a:r>
              <a:rPr lang="en-US" dirty="0">
                <a:solidFill>
                  <a:schemeClr val="tx1"/>
                </a:solidFill>
              </a:rPr>
              <a:t>Content and Timeline Details</a:t>
            </a:r>
          </a:p>
        </p:txBody>
      </p:sp>
      <p:sp>
        <p:nvSpPr>
          <p:cNvPr id="5" name="people_23" title="Icon of a person with a chat bubble above them">
            <a:extLst>
              <a:ext uri="{FF2B5EF4-FFF2-40B4-BE49-F238E27FC236}">
                <a16:creationId xmlns:a16="http://schemas.microsoft.com/office/drawing/2014/main" id="{E6962681-D313-5941-BA1E-0C0D13D12CAC}"/>
              </a:ext>
            </a:extLst>
          </p:cNvPr>
          <p:cNvSpPr>
            <a:spLocks noChangeAspect="1" noEditPoints="1"/>
          </p:cNvSpPr>
          <p:nvPr/>
        </p:nvSpPr>
        <p:spPr bwMode="auto">
          <a:xfrm>
            <a:off x="1934257" y="1813455"/>
            <a:ext cx="569887" cy="563856"/>
          </a:xfrm>
          <a:custGeom>
            <a:avLst/>
            <a:gdLst>
              <a:gd name="T0" fmla="*/ 75 w 275"/>
              <a:gd name="T1" fmla="*/ 34 h 273"/>
              <a:gd name="T2" fmla="*/ 75 w 275"/>
              <a:gd name="T3" fmla="*/ 0 h 273"/>
              <a:gd name="T4" fmla="*/ 275 w 275"/>
              <a:gd name="T5" fmla="*/ 0 h 273"/>
              <a:gd name="T6" fmla="*/ 275 w 275"/>
              <a:gd name="T7" fmla="*/ 125 h 273"/>
              <a:gd name="T8" fmla="*/ 247 w 275"/>
              <a:gd name="T9" fmla="*/ 125 h 273"/>
              <a:gd name="T10" fmla="*/ 203 w 275"/>
              <a:gd name="T11" fmla="*/ 170 h 273"/>
              <a:gd name="T12" fmla="*/ 203 w 275"/>
              <a:gd name="T13" fmla="*/ 127 h 273"/>
              <a:gd name="T14" fmla="*/ 181 w 275"/>
              <a:gd name="T15" fmla="*/ 127 h 273"/>
              <a:gd name="T16" fmla="*/ 92 w 275"/>
              <a:gd name="T17" fmla="*/ 71 h 273"/>
              <a:gd name="T18" fmla="*/ 38 w 275"/>
              <a:gd name="T19" fmla="*/ 126 h 273"/>
              <a:gd name="T20" fmla="*/ 92 w 275"/>
              <a:gd name="T21" fmla="*/ 181 h 273"/>
              <a:gd name="T22" fmla="*/ 147 w 275"/>
              <a:gd name="T23" fmla="*/ 126 h 273"/>
              <a:gd name="T24" fmla="*/ 92 w 275"/>
              <a:gd name="T25" fmla="*/ 71 h 273"/>
              <a:gd name="T26" fmla="*/ 185 w 275"/>
              <a:gd name="T27" fmla="*/ 273 h 273"/>
              <a:gd name="T28" fmla="*/ 92 w 275"/>
              <a:gd name="T29" fmla="*/ 181 h 273"/>
              <a:gd name="T30" fmla="*/ 0 w 275"/>
              <a:gd name="T3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73">
                <a:moveTo>
                  <a:pt x="75" y="34"/>
                </a:moveTo>
                <a:cubicBezTo>
                  <a:pt x="75" y="0"/>
                  <a:pt x="75" y="0"/>
                  <a:pt x="75" y="0"/>
                </a:cubicBezTo>
                <a:cubicBezTo>
                  <a:pt x="275" y="0"/>
                  <a:pt x="275" y="0"/>
                  <a:pt x="275" y="0"/>
                </a:cubicBezTo>
                <a:cubicBezTo>
                  <a:pt x="275" y="125"/>
                  <a:pt x="275" y="125"/>
                  <a:pt x="275" y="125"/>
                </a:cubicBezTo>
                <a:cubicBezTo>
                  <a:pt x="247" y="125"/>
                  <a:pt x="247" y="125"/>
                  <a:pt x="247" y="125"/>
                </a:cubicBezTo>
                <a:cubicBezTo>
                  <a:pt x="203" y="170"/>
                  <a:pt x="203" y="170"/>
                  <a:pt x="203" y="170"/>
                </a:cubicBezTo>
                <a:cubicBezTo>
                  <a:pt x="203" y="127"/>
                  <a:pt x="203" y="127"/>
                  <a:pt x="203" y="127"/>
                </a:cubicBezTo>
                <a:cubicBezTo>
                  <a:pt x="181" y="127"/>
                  <a:pt x="181" y="127"/>
                  <a:pt x="181" y="127"/>
                </a:cubicBezTo>
                <a:moveTo>
                  <a:pt x="92" y="71"/>
                </a:moveTo>
                <a:cubicBezTo>
                  <a:pt x="62" y="71"/>
                  <a:pt x="38" y="96"/>
                  <a:pt x="38" y="126"/>
                </a:cubicBezTo>
                <a:cubicBezTo>
                  <a:pt x="38" y="156"/>
                  <a:pt x="62" y="181"/>
                  <a:pt x="92" y="181"/>
                </a:cubicBezTo>
                <a:cubicBezTo>
                  <a:pt x="123" y="181"/>
                  <a:pt x="147" y="156"/>
                  <a:pt x="147" y="126"/>
                </a:cubicBezTo>
                <a:cubicBezTo>
                  <a:pt x="147" y="96"/>
                  <a:pt x="123" y="71"/>
                  <a:pt x="92" y="71"/>
                </a:cubicBezTo>
                <a:close/>
                <a:moveTo>
                  <a:pt x="185" y="273"/>
                </a:moveTo>
                <a:cubicBezTo>
                  <a:pt x="185" y="222"/>
                  <a:pt x="144" y="181"/>
                  <a:pt x="92" y="181"/>
                </a:cubicBezTo>
                <a:cubicBezTo>
                  <a:pt x="41" y="181"/>
                  <a:pt x="0" y="222"/>
                  <a:pt x="0" y="273"/>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C53E4F3B-D8ED-9B4C-BD3E-229C0005AA24}"/>
              </a:ext>
            </a:extLst>
          </p:cNvPr>
          <p:cNvPicPr>
            <a:picLocks noChangeAspect="1"/>
          </p:cNvPicPr>
          <p:nvPr/>
        </p:nvPicPr>
        <p:blipFill>
          <a:blip r:embed="rId3"/>
          <a:stretch>
            <a:fillRect/>
          </a:stretch>
        </p:blipFill>
        <p:spPr>
          <a:xfrm>
            <a:off x="5601178" y="1896195"/>
            <a:ext cx="663023" cy="541244"/>
          </a:xfrm>
          <a:prstGeom prst="rect">
            <a:avLst/>
          </a:prstGeom>
        </p:spPr>
      </p:pic>
      <p:grpSp>
        <p:nvGrpSpPr>
          <p:cNvPr id="6" name="Group 5">
            <a:extLst>
              <a:ext uri="{FF2B5EF4-FFF2-40B4-BE49-F238E27FC236}">
                <a16:creationId xmlns:a16="http://schemas.microsoft.com/office/drawing/2014/main" id="{1DEFFF35-BA13-EF4D-A5C2-493C695C0B6C}"/>
              </a:ext>
            </a:extLst>
          </p:cNvPr>
          <p:cNvGrpSpPr/>
          <p:nvPr/>
        </p:nvGrpSpPr>
        <p:grpSpPr>
          <a:xfrm>
            <a:off x="9361237" y="1809751"/>
            <a:ext cx="719407" cy="567560"/>
            <a:chOff x="9497209" y="2046247"/>
            <a:chExt cx="785573" cy="619760"/>
          </a:xfrm>
        </p:grpSpPr>
        <p:sp>
          <p:nvSpPr>
            <p:cNvPr id="25" name="Telemarketer_E7B9" title="Icon of a person wearing a headset">
              <a:extLst>
                <a:ext uri="{FF2B5EF4-FFF2-40B4-BE49-F238E27FC236}">
                  <a16:creationId xmlns:a16="http://schemas.microsoft.com/office/drawing/2014/main" id="{A93225A5-18F1-264D-83EF-CFCEF8A872D8}"/>
                </a:ext>
              </a:extLst>
            </p:cNvPr>
            <p:cNvSpPr>
              <a:spLocks noChangeAspect="1" noEditPoints="1"/>
            </p:cNvSpPr>
            <p:nvPr/>
          </p:nvSpPr>
          <p:spPr bwMode="auto">
            <a:xfrm>
              <a:off x="9497209" y="2229791"/>
              <a:ext cx="365760" cy="436216"/>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 name="globe_2" title="Icon of a sphere made of lines">
              <a:extLst>
                <a:ext uri="{FF2B5EF4-FFF2-40B4-BE49-F238E27FC236}">
                  <a16:creationId xmlns:a16="http://schemas.microsoft.com/office/drawing/2014/main" id="{1CAB3681-A07C-0142-AC37-033FFCED91E6}"/>
                </a:ext>
              </a:extLst>
            </p:cNvPr>
            <p:cNvSpPr>
              <a:spLocks noChangeAspect="1" noEditPoints="1"/>
            </p:cNvSpPr>
            <p:nvPr/>
          </p:nvSpPr>
          <p:spPr bwMode="auto">
            <a:xfrm>
              <a:off x="9917022" y="2046247"/>
              <a:ext cx="365760" cy="365760"/>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rgbClr val="FFFFFF"/>
                </a:solidFill>
                <a:effectLst/>
                <a:uLnTx/>
                <a:uFillTx/>
                <a:latin typeface="Segoe UI"/>
                <a:ea typeface="+mn-ea"/>
                <a:cs typeface="+mn-cs"/>
              </a:endParaRPr>
            </a:p>
          </p:txBody>
        </p:sp>
      </p:grpSp>
      <p:sp>
        <p:nvSpPr>
          <p:cNvPr id="13" name="Rectangle 12">
            <a:extLst>
              <a:ext uri="{FF2B5EF4-FFF2-40B4-BE49-F238E27FC236}">
                <a16:creationId xmlns:a16="http://schemas.microsoft.com/office/drawing/2014/main" id="{5E51DEA5-88D2-CF41-8A90-F0D9DEFAB2A2}"/>
              </a:ext>
            </a:extLst>
          </p:cNvPr>
          <p:cNvSpPr/>
          <p:nvPr/>
        </p:nvSpPr>
        <p:spPr bwMode="auto">
          <a:xfrm>
            <a:off x="9696190" y="2553667"/>
            <a:ext cx="1397556" cy="271169"/>
          </a:xfrm>
          <a:prstGeom prst="rect">
            <a:avLst/>
          </a:prstGeom>
          <a:solidFill>
            <a:srgbClr val="7426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A83B7D58-8D75-3440-8455-067B6B8F77AC}"/>
              </a:ext>
            </a:extLst>
          </p:cNvPr>
          <p:cNvSpPr/>
          <p:nvPr/>
        </p:nvSpPr>
        <p:spPr bwMode="auto">
          <a:xfrm flipV="1">
            <a:off x="568049" y="2553666"/>
            <a:ext cx="9285844" cy="121556"/>
          </a:xfrm>
          <a:prstGeom prst="rect">
            <a:avLst/>
          </a:prstGeom>
          <a:solidFill>
            <a:srgbClr val="7426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extBox 14">
            <a:extLst>
              <a:ext uri="{FF2B5EF4-FFF2-40B4-BE49-F238E27FC236}">
                <a16:creationId xmlns:a16="http://schemas.microsoft.com/office/drawing/2014/main" id="{819851C2-E577-984E-8AB3-86EFB0B62147}"/>
              </a:ext>
            </a:extLst>
          </p:cNvPr>
          <p:cNvSpPr txBox="1"/>
          <p:nvPr/>
        </p:nvSpPr>
        <p:spPr>
          <a:xfrm>
            <a:off x="508149" y="2513765"/>
            <a:ext cx="1825546" cy="390448"/>
          </a:xfrm>
          <a:prstGeom prst="rect">
            <a:avLst/>
          </a:prstGeom>
          <a:noFill/>
        </p:spPr>
        <p:txBody>
          <a:bodyPr wrap="square" lIns="175761" tIns="140609" rIns="175761" bIns="140609" rtlCol="0">
            <a:spAutoFit/>
          </a:bodyPr>
          <a:lstStyle/>
          <a:p>
            <a:pPr marL="0" marR="0" lvl="0" indent="0" algn="l" defTabSz="896302" rtl="0" eaLnBrk="1" fontAlgn="auto" latinLnBrk="0" hangingPunct="1">
              <a:lnSpc>
                <a:spcPct val="90000"/>
              </a:lnSpc>
              <a:spcBef>
                <a:spcPts val="0"/>
              </a:spcBef>
              <a:spcAft>
                <a:spcPts val="576"/>
              </a:spcAft>
              <a:buClrTx/>
              <a:buSzTx/>
              <a:buFontTx/>
              <a:buNone/>
              <a:tabLst/>
              <a:defRPr/>
            </a:pPr>
            <a:r>
              <a:rPr kumimoji="0" lang="en-US" sz="784"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FROM </a:t>
            </a:r>
            <a:r>
              <a:rPr lang="en-US" sz="784" b="1" dirty="0">
                <a:solidFill>
                  <a:srgbClr val="FFFFFF"/>
                </a:solidFill>
                <a:latin typeface="Segoe UI" panose="020B0502040204020203" pitchFamily="34" charset="0"/>
                <a:cs typeface="Segoe UI" panose="020B0502040204020203" pitchFamily="34" charset="0"/>
              </a:rPr>
              <a:t>BASIS</a:t>
            </a:r>
            <a:endParaRPr kumimoji="0" lang="en-US" sz="784"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579AFFA8-F2C2-7141-BE81-5D65C68FEBBA}"/>
              </a:ext>
            </a:extLst>
          </p:cNvPr>
          <p:cNvSpPr txBox="1"/>
          <p:nvPr/>
        </p:nvSpPr>
        <p:spPr>
          <a:xfrm>
            <a:off x="9574326" y="2527495"/>
            <a:ext cx="1742513" cy="392584"/>
          </a:xfrm>
          <a:prstGeom prst="rect">
            <a:avLst/>
          </a:prstGeom>
          <a:noFill/>
        </p:spPr>
        <p:txBody>
          <a:bodyPr wrap="square" lIns="175761" tIns="140609" rIns="175761" bIns="140609" rtlCol="0">
            <a:spAutoFit/>
          </a:bodyPr>
          <a:lstStyle/>
          <a:p>
            <a:pPr marL="0" marR="0" lvl="0" indent="0" algn="l" defTabSz="896302" rtl="0" eaLnBrk="1" fontAlgn="auto" latinLnBrk="0" hangingPunct="1">
              <a:lnSpc>
                <a:spcPct val="90000"/>
              </a:lnSpc>
              <a:spcBef>
                <a:spcPts val="0"/>
              </a:spcBef>
              <a:spcAft>
                <a:spcPts val="576"/>
              </a:spcAft>
              <a:buClrTx/>
              <a:buSzTx/>
              <a:buFontTx/>
              <a:buNone/>
              <a:tabLst/>
              <a:defRPr/>
            </a:pPr>
            <a:r>
              <a:rPr kumimoji="0" lang="en-US" sz="784"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TO </a:t>
            </a:r>
            <a:r>
              <a:rPr lang="en-US" sz="784" b="1" dirty="0">
                <a:solidFill>
                  <a:srgbClr val="FFFFFF"/>
                </a:solidFill>
                <a:latin typeface="Segoe UI" panose="020B0502040204020203" pitchFamily="34" charset="0"/>
                <a:cs typeface="Segoe UI" panose="020B0502040204020203" pitchFamily="34" charset="0"/>
              </a:rPr>
              <a:t>END-TO-END SOLUTION</a:t>
            </a:r>
            <a:endParaRPr kumimoji="0" lang="en-US" sz="784"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8" name="TextBox 17">
            <a:extLst>
              <a:ext uri="{FF2B5EF4-FFF2-40B4-BE49-F238E27FC236}">
                <a16:creationId xmlns:a16="http://schemas.microsoft.com/office/drawing/2014/main" id="{BF4557EE-5148-9644-B90B-962E02832F10}"/>
              </a:ext>
            </a:extLst>
          </p:cNvPr>
          <p:cNvSpPr txBox="1"/>
          <p:nvPr/>
        </p:nvSpPr>
        <p:spPr>
          <a:xfrm>
            <a:off x="396636" y="1873018"/>
            <a:ext cx="707752" cy="443693"/>
          </a:xfrm>
          <a:prstGeom prst="rect">
            <a:avLst/>
          </a:prstGeom>
          <a:noFill/>
        </p:spPr>
        <p:txBody>
          <a:bodyPr wrap="none" lIns="175761" tIns="140609" rIns="175761" bIns="140609" rtlCol="0">
            <a:spAutoFit/>
          </a:bodyPr>
          <a:lstStyle/>
          <a:p>
            <a:pPr marL="0" marR="0" lvl="0" indent="0" algn="l" defTabSz="896302" rtl="0" eaLnBrk="1" fontAlgn="auto" latinLnBrk="0" hangingPunct="1">
              <a:lnSpc>
                <a:spcPct val="90000"/>
              </a:lnSpc>
              <a:spcBef>
                <a:spcPts val="0"/>
              </a:spcBef>
              <a:spcAft>
                <a:spcPts val="576"/>
              </a:spcAft>
              <a:buClrTx/>
              <a:buSzTx/>
              <a:buFontTx/>
              <a:buNone/>
              <a:tabLst/>
              <a:defRPr/>
            </a:pPr>
            <a:r>
              <a:rPr kumimoji="0" lang="en-US" sz="1153" b="1"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Basic</a:t>
            </a:r>
          </a:p>
        </p:txBody>
      </p:sp>
      <p:sp>
        <p:nvSpPr>
          <p:cNvPr id="19" name="TextBox 18">
            <a:extLst>
              <a:ext uri="{FF2B5EF4-FFF2-40B4-BE49-F238E27FC236}">
                <a16:creationId xmlns:a16="http://schemas.microsoft.com/office/drawing/2014/main" id="{B123A811-1BDB-7849-ADE7-5CACEA5786C4}"/>
              </a:ext>
            </a:extLst>
          </p:cNvPr>
          <p:cNvSpPr txBox="1"/>
          <p:nvPr/>
        </p:nvSpPr>
        <p:spPr>
          <a:xfrm>
            <a:off x="10563797" y="1323487"/>
            <a:ext cx="969654" cy="443693"/>
          </a:xfrm>
          <a:prstGeom prst="rect">
            <a:avLst/>
          </a:prstGeom>
          <a:noFill/>
        </p:spPr>
        <p:txBody>
          <a:bodyPr wrap="none" lIns="175761" tIns="140609" rIns="175761" bIns="140609" rtlCol="0">
            <a:spAutoFit/>
          </a:bodyPr>
          <a:lstStyle/>
          <a:p>
            <a:pPr marL="0" marR="0" lvl="0" indent="0" algn="l" defTabSz="896302" rtl="0" eaLnBrk="1" fontAlgn="auto" latinLnBrk="0" hangingPunct="1">
              <a:lnSpc>
                <a:spcPct val="90000"/>
              </a:lnSpc>
              <a:spcBef>
                <a:spcPts val="0"/>
              </a:spcBef>
              <a:spcAft>
                <a:spcPts val="576"/>
              </a:spcAft>
              <a:buClrTx/>
              <a:buSzTx/>
              <a:buFontTx/>
              <a:buNone/>
              <a:tabLst/>
              <a:defRPr/>
            </a:pPr>
            <a:r>
              <a:rPr kumimoji="0" lang="en-US" sz="1153" b="1"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Complex</a:t>
            </a:r>
          </a:p>
        </p:txBody>
      </p:sp>
      <p:cxnSp>
        <p:nvCxnSpPr>
          <p:cNvPr id="26" name="Straight Connector 25">
            <a:extLst>
              <a:ext uri="{FF2B5EF4-FFF2-40B4-BE49-F238E27FC236}">
                <a16:creationId xmlns:a16="http://schemas.microsoft.com/office/drawing/2014/main" id="{F85AF19A-98D9-4191-81C6-F3BE6C7BDDF0}"/>
              </a:ext>
            </a:extLst>
          </p:cNvPr>
          <p:cNvCxnSpPr>
            <a:cxnSpLocks/>
            <a:endCxn id="8" idx="0"/>
          </p:cNvCxnSpPr>
          <p:nvPr/>
        </p:nvCxnSpPr>
        <p:spPr>
          <a:xfrm>
            <a:off x="1211927" y="2791449"/>
            <a:ext cx="6367" cy="35102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Text Placeholder 7">
            <a:extLst>
              <a:ext uri="{FF2B5EF4-FFF2-40B4-BE49-F238E27FC236}">
                <a16:creationId xmlns:a16="http://schemas.microsoft.com/office/drawing/2014/main" id="{AF613F2A-B5F6-446C-AC13-C1F47170AA71}"/>
              </a:ext>
            </a:extLst>
          </p:cNvPr>
          <p:cNvSpPr txBox="1">
            <a:spLocks/>
          </p:cNvSpPr>
          <p:nvPr/>
        </p:nvSpPr>
        <p:spPr>
          <a:xfrm>
            <a:off x="1922072" y="3142472"/>
            <a:ext cx="1378053" cy="1377300"/>
          </a:xfrm>
          <a:prstGeom prst="rect">
            <a:avLst/>
          </a:prstGeom>
          <a:ln w="9525">
            <a:solidFill>
              <a:srgbClr val="742772"/>
            </a:solidFill>
          </a:ln>
        </p:spPr>
        <p:txBody>
          <a:bodyPr vert="horz" wrap="square" lIns="72000" tIns="0" rIns="0" bIns="0" rtlCol="0" anchor="t">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800"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b="0" i="0" kern="1200" spc="0" baseline="0">
                <a:solidFill>
                  <a:srgbClr val="000000"/>
                </a:solidFill>
                <a:latin typeface="Segoe UI Light" panose="020B0502040204020203" pitchFamily="34" charset="0"/>
                <a:ea typeface="+mn-ea"/>
                <a:cs typeface="Segoe UI Light" panose="020B0502040204020203" pitchFamily="34" charset="0"/>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endParaRPr kumimoji="0" lang="en-GB" sz="11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endParaRP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kumimoji="0" lang="en-GB" sz="11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rPr>
              <a:t>Lesson 2</a:t>
            </a: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kumimoji="0" lang="en-GB" sz="9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rPr>
              <a:t>Model Driven Apps</a:t>
            </a:r>
          </a:p>
          <a:p>
            <a:pPr algn="ctr" defTabSz="932293" fontAlgn="base">
              <a:spcBef>
                <a:spcPts val="1176"/>
              </a:spcBef>
              <a:spcAft>
                <a:spcPts val="0"/>
              </a:spcAft>
              <a:defRPr/>
            </a:pPr>
            <a:r>
              <a:rPr lang="it-IT" sz="800" dirty="0">
                <a:gradFill>
                  <a:gsLst>
                    <a:gs pos="2917">
                      <a:schemeClr val="tx1"/>
                    </a:gs>
                    <a:gs pos="30000">
                      <a:schemeClr val="tx1"/>
                    </a:gs>
                  </a:gsLst>
                  <a:lin ang="5400000" scaled="0"/>
                </a:gradFill>
              </a:rPr>
              <a:t>27/01/2020</a:t>
            </a: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endParaRPr kumimoji="0" lang="en-GB" sz="800" b="0" i="0" u="none" strike="noStrike" kern="1200" cap="none" spc="0" normalizeH="0" baseline="0" noProof="0" dirty="0">
              <a:ln>
                <a:noFill/>
              </a:ln>
              <a:solidFill>
                <a:srgbClr val="282828"/>
              </a:solidFill>
              <a:effectLst/>
              <a:uLnTx/>
              <a:uFillTx/>
              <a:latin typeface="Segoe UI Light"/>
              <a:ea typeface="+mn-ea"/>
              <a:cs typeface="Segoe UI Light"/>
            </a:endParaRPr>
          </a:p>
        </p:txBody>
      </p:sp>
      <p:cxnSp>
        <p:nvCxnSpPr>
          <p:cNvPr id="30" name="Straight Connector 29">
            <a:extLst>
              <a:ext uri="{FF2B5EF4-FFF2-40B4-BE49-F238E27FC236}">
                <a16:creationId xmlns:a16="http://schemas.microsoft.com/office/drawing/2014/main" id="{7B285C4C-64C5-4C9A-BE7C-90BF5AB4EEC5}"/>
              </a:ext>
            </a:extLst>
          </p:cNvPr>
          <p:cNvCxnSpPr>
            <a:cxnSpLocks/>
            <a:endCxn id="29" idx="0"/>
          </p:cNvCxnSpPr>
          <p:nvPr/>
        </p:nvCxnSpPr>
        <p:spPr>
          <a:xfrm flipH="1">
            <a:off x="2611099" y="2675221"/>
            <a:ext cx="2812" cy="46725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6" name="Text Placeholder 7">
            <a:extLst>
              <a:ext uri="{FF2B5EF4-FFF2-40B4-BE49-F238E27FC236}">
                <a16:creationId xmlns:a16="http://schemas.microsoft.com/office/drawing/2014/main" id="{D08FD44A-216B-4FF5-B0B6-08717863D0BD}"/>
              </a:ext>
            </a:extLst>
          </p:cNvPr>
          <p:cNvSpPr txBox="1">
            <a:spLocks/>
          </p:cNvSpPr>
          <p:nvPr/>
        </p:nvSpPr>
        <p:spPr>
          <a:xfrm>
            <a:off x="3376661" y="3146517"/>
            <a:ext cx="1296000" cy="1354217"/>
          </a:xfrm>
          <a:prstGeom prst="rect">
            <a:avLst/>
          </a:prstGeom>
          <a:ln w="9525">
            <a:solidFill>
              <a:srgbClr val="742772"/>
            </a:solidFill>
          </a:ln>
        </p:spPr>
        <p:txBody>
          <a:bodyPr vert="horz" wrap="square" lIns="72000" tIns="0" rIns="0" bIns="0" rtlCol="0" anchor="t">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800"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b="0" i="0" kern="1200" spc="0" baseline="0">
                <a:solidFill>
                  <a:srgbClr val="000000"/>
                </a:solidFill>
                <a:latin typeface="Segoe UI Light" panose="020B0502040204020203" pitchFamily="34" charset="0"/>
                <a:ea typeface="+mn-ea"/>
                <a:cs typeface="Segoe UI Light" panose="020B0502040204020203" pitchFamily="34" charset="0"/>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endParaRPr kumimoji="0" lang="en-GB" sz="11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endParaRP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kumimoji="0" lang="en-GB" sz="11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rPr>
              <a:t>Lesson 3</a:t>
            </a: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kumimoji="0" lang="en-GB" sz="9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rPr>
              <a:t>Canvas Apps</a:t>
            </a:r>
          </a:p>
          <a:p>
            <a:pPr algn="ctr" defTabSz="932293" fontAlgn="base">
              <a:spcBef>
                <a:spcPts val="1176"/>
              </a:spcBef>
              <a:spcAft>
                <a:spcPts val="0"/>
              </a:spcAft>
              <a:defRPr/>
            </a:pPr>
            <a:r>
              <a:rPr lang="it-IT" sz="900" dirty="0">
                <a:gradFill>
                  <a:gsLst>
                    <a:gs pos="2917">
                      <a:schemeClr val="tx1"/>
                    </a:gs>
                    <a:gs pos="30000">
                      <a:schemeClr val="tx1"/>
                    </a:gs>
                  </a:gsLst>
                  <a:lin ang="5400000" scaled="0"/>
                </a:gradFill>
              </a:rPr>
              <a:t>10/02/2020</a:t>
            </a:r>
            <a:endParaRPr kumimoji="0" lang="en-GB" sz="9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endParaRP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endParaRPr kumimoji="0" lang="en-GB" sz="800" b="0" i="0" u="none" strike="noStrike" kern="1200" cap="none" spc="0" normalizeH="0" baseline="0" noProof="0" dirty="0">
              <a:ln>
                <a:noFill/>
              </a:ln>
              <a:solidFill>
                <a:srgbClr val="282828"/>
              </a:solidFill>
              <a:effectLst/>
              <a:uLnTx/>
              <a:uFillTx/>
              <a:latin typeface="Segoe UI Light"/>
              <a:ea typeface="+mn-ea"/>
              <a:cs typeface="Segoe UI Light"/>
            </a:endParaRPr>
          </a:p>
        </p:txBody>
      </p:sp>
      <p:cxnSp>
        <p:nvCxnSpPr>
          <p:cNvPr id="37" name="Straight Connector 36">
            <a:extLst>
              <a:ext uri="{FF2B5EF4-FFF2-40B4-BE49-F238E27FC236}">
                <a16:creationId xmlns:a16="http://schemas.microsoft.com/office/drawing/2014/main" id="{213A9759-235D-426D-B6B7-5DEE9135E32F}"/>
              </a:ext>
            </a:extLst>
          </p:cNvPr>
          <p:cNvCxnSpPr>
            <a:cxnSpLocks/>
            <a:endCxn id="36" idx="0"/>
          </p:cNvCxnSpPr>
          <p:nvPr/>
        </p:nvCxnSpPr>
        <p:spPr>
          <a:xfrm>
            <a:off x="4011923" y="2675221"/>
            <a:ext cx="12738" cy="47129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 Placeholder 7">
            <a:extLst>
              <a:ext uri="{FF2B5EF4-FFF2-40B4-BE49-F238E27FC236}">
                <a16:creationId xmlns:a16="http://schemas.microsoft.com/office/drawing/2014/main" id="{C3740288-67C8-40CF-BB33-CE7C63804537}"/>
              </a:ext>
            </a:extLst>
          </p:cNvPr>
          <p:cNvSpPr txBox="1">
            <a:spLocks/>
          </p:cNvSpPr>
          <p:nvPr/>
        </p:nvSpPr>
        <p:spPr>
          <a:xfrm>
            <a:off x="4749196" y="3151249"/>
            <a:ext cx="1296000" cy="1392689"/>
          </a:xfrm>
          <a:prstGeom prst="rect">
            <a:avLst/>
          </a:prstGeom>
          <a:ln w="9525">
            <a:solidFill>
              <a:srgbClr val="742772"/>
            </a:solidFill>
          </a:ln>
        </p:spPr>
        <p:txBody>
          <a:bodyPr vert="horz" wrap="square" lIns="72000" tIns="0" rIns="0" bIns="0" rtlCol="0" anchor="t">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800"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b="0" i="0" kern="1200" spc="0" baseline="0">
                <a:solidFill>
                  <a:srgbClr val="000000"/>
                </a:solidFill>
                <a:latin typeface="Segoe UI Light" panose="020B0502040204020203" pitchFamily="34" charset="0"/>
                <a:ea typeface="+mn-ea"/>
                <a:cs typeface="Segoe UI Light" panose="020B0502040204020203" pitchFamily="34" charset="0"/>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endParaRPr kumimoji="0" lang="en-GB" sz="11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endParaRP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kumimoji="0" lang="en-GB" sz="11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rPr>
              <a:t>Lesson 4</a:t>
            </a: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kumimoji="0" lang="en-GB" sz="9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rPr>
              <a:t>Advanced Capabilities</a:t>
            </a:r>
          </a:p>
          <a:p>
            <a:pPr algn="ctr" defTabSz="932293" fontAlgn="base">
              <a:spcBef>
                <a:spcPts val="1176"/>
              </a:spcBef>
              <a:spcAft>
                <a:spcPts val="0"/>
              </a:spcAft>
              <a:defRPr/>
            </a:pPr>
            <a:r>
              <a:rPr lang="it-IT" sz="900" dirty="0">
                <a:gradFill>
                  <a:gsLst>
                    <a:gs pos="2917">
                      <a:schemeClr val="tx1"/>
                    </a:gs>
                    <a:gs pos="30000">
                      <a:schemeClr val="tx1"/>
                    </a:gs>
                  </a:gsLst>
                  <a:lin ang="5400000" scaled="0"/>
                </a:gradFill>
              </a:rPr>
              <a:t>24/02/2020</a:t>
            </a: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endParaRPr kumimoji="0" lang="en-GB" sz="900" b="0" i="0" u="none" strike="noStrike" kern="1200" cap="none" spc="0" normalizeH="0" baseline="0" noProof="0" dirty="0">
              <a:ln>
                <a:noFill/>
              </a:ln>
              <a:solidFill>
                <a:srgbClr val="742772"/>
              </a:solidFill>
              <a:effectLst/>
              <a:uLnTx/>
              <a:uFillTx/>
              <a:latin typeface="Segoe UI Semibold" panose="020B0702040204020203" pitchFamily="34" charset="0"/>
              <a:ea typeface="Segoe UI" pitchFamily="34" charset="0"/>
              <a:cs typeface="Segoe UI Semibold" panose="020B0702040204020203" pitchFamily="34" charset="0"/>
            </a:endParaRPr>
          </a:p>
        </p:txBody>
      </p:sp>
      <p:cxnSp>
        <p:nvCxnSpPr>
          <p:cNvPr id="42" name="Straight Connector 41">
            <a:extLst>
              <a:ext uri="{FF2B5EF4-FFF2-40B4-BE49-F238E27FC236}">
                <a16:creationId xmlns:a16="http://schemas.microsoft.com/office/drawing/2014/main" id="{D184DDF4-4A1B-42F2-B3AA-9C3EE01F6DD7}"/>
              </a:ext>
            </a:extLst>
          </p:cNvPr>
          <p:cNvCxnSpPr>
            <a:cxnSpLocks/>
            <a:endCxn id="41" idx="0"/>
          </p:cNvCxnSpPr>
          <p:nvPr/>
        </p:nvCxnSpPr>
        <p:spPr>
          <a:xfrm>
            <a:off x="5397196" y="2647719"/>
            <a:ext cx="0" cy="50353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3" name="Text Placeholder 7">
            <a:extLst>
              <a:ext uri="{FF2B5EF4-FFF2-40B4-BE49-F238E27FC236}">
                <a16:creationId xmlns:a16="http://schemas.microsoft.com/office/drawing/2014/main" id="{2A39ADC5-474B-40E6-AE68-5A396D936864}"/>
              </a:ext>
            </a:extLst>
          </p:cNvPr>
          <p:cNvSpPr txBox="1">
            <a:spLocks/>
          </p:cNvSpPr>
          <p:nvPr/>
        </p:nvSpPr>
        <p:spPr>
          <a:xfrm>
            <a:off x="6169929" y="3125844"/>
            <a:ext cx="1296000" cy="1354217"/>
          </a:xfrm>
          <a:prstGeom prst="rect">
            <a:avLst/>
          </a:prstGeom>
          <a:ln w="9525">
            <a:solidFill>
              <a:srgbClr val="742772"/>
            </a:solidFill>
          </a:ln>
        </p:spPr>
        <p:txBody>
          <a:bodyPr vert="horz" wrap="square" lIns="72000" tIns="0" rIns="0" bIns="0" rtlCol="0" anchor="t">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800"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b="0" i="0" kern="1200" spc="0" baseline="0">
                <a:solidFill>
                  <a:srgbClr val="000000"/>
                </a:solidFill>
                <a:latin typeface="Segoe UI Light" panose="020B0502040204020203" pitchFamily="34" charset="0"/>
                <a:ea typeface="+mn-ea"/>
                <a:cs typeface="Segoe UI Light" panose="020B0502040204020203" pitchFamily="34" charset="0"/>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endParaRPr kumimoji="0" lang="en-GB" sz="11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endParaRP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kumimoji="0" lang="en-GB" sz="11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rPr>
              <a:t>Lesson 5</a:t>
            </a: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kumimoji="0" lang="en-GB" sz="9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rPr>
              <a:t>Power Automate</a:t>
            </a:r>
          </a:p>
          <a:p>
            <a:pPr algn="ctr" defTabSz="932293" fontAlgn="base">
              <a:spcBef>
                <a:spcPts val="1176"/>
              </a:spcBef>
              <a:spcAft>
                <a:spcPts val="0"/>
              </a:spcAft>
              <a:defRPr/>
            </a:pPr>
            <a:r>
              <a:rPr lang="it-IT" sz="900" dirty="0">
                <a:gradFill>
                  <a:gsLst>
                    <a:gs pos="2917">
                      <a:schemeClr val="tx1"/>
                    </a:gs>
                    <a:gs pos="30000">
                      <a:schemeClr val="tx1"/>
                    </a:gs>
                  </a:gsLst>
                  <a:lin ang="5400000" scaled="0"/>
                </a:gradFill>
              </a:rPr>
              <a:t>09/03/2020</a:t>
            </a:r>
            <a:endParaRPr kumimoji="0" lang="en-GB" sz="9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endParaRP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endParaRPr kumimoji="0" lang="en-GB" sz="800" b="0" i="0" u="none" strike="noStrike" kern="1200" cap="none" spc="0" normalizeH="0" baseline="0" noProof="0" dirty="0">
              <a:ln>
                <a:noFill/>
              </a:ln>
              <a:solidFill>
                <a:srgbClr val="282828"/>
              </a:solidFill>
              <a:effectLst/>
              <a:uLnTx/>
              <a:uFillTx/>
              <a:latin typeface="Segoe UI Light"/>
              <a:ea typeface="+mn-ea"/>
              <a:cs typeface="Segoe UI Light"/>
            </a:endParaRPr>
          </a:p>
        </p:txBody>
      </p:sp>
      <p:cxnSp>
        <p:nvCxnSpPr>
          <p:cNvPr id="44" name="Straight Connector 43">
            <a:extLst>
              <a:ext uri="{FF2B5EF4-FFF2-40B4-BE49-F238E27FC236}">
                <a16:creationId xmlns:a16="http://schemas.microsoft.com/office/drawing/2014/main" id="{3C1E934A-55BB-449C-BFDF-78730992AAFE}"/>
              </a:ext>
            </a:extLst>
          </p:cNvPr>
          <p:cNvCxnSpPr>
            <a:cxnSpLocks/>
            <a:endCxn id="43" idx="0"/>
          </p:cNvCxnSpPr>
          <p:nvPr/>
        </p:nvCxnSpPr>
        <p:spPr>
          <a:xfrm>
            <a:off x="6817928" y="2684179"/>
            <a:ext cx="1" cy="44166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5" name="Text Placeholder 7">
            <a:extLst>
              <a:ext uri="{FF2B5EF4-FFF2-40B4-BE49-F238E27FC236}">
                <a16:creationId xmlns:a16="http://schemas.microsoft.com/office/drawing/2014/main" id="{7834E122-2984-484F-B668-0AEB34555019}"/>
              </a:ext>
            </a:extLst>
          </p:cNvPr>
          <p:cNvSpPr txBox="1">
            <a:spLocks/>
          </p:cNvSpPr>
          <p:nvPr/>
        </p:nvSpPr>
        <p:spPr>
          <a:xfrm>
            <a:off x="7574667" y="3123289"/>
            <a:ext cx="1296000" cy="1369606"/>
          </a:xfrm>
          <a:prstGeom prst="rect">
            <a:avLst/>
          </a:prstGeom>
          <a:ln w="9525">
            <a:solidFill>
              <a:srgbClr val="742772"/>
            </a:solidFill>
          </a:ln>
        </p:spPr>
        <p:txBody>
          <a:bodyPr vert="horz" wrap="square" lIns="72000" tIns="0" rIns="0" bIns="0" rtlCol="0" anchor="t">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800"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b="0" i="0" kern="1200" spc="0" baseline="0">
                <a:solidFill>
                  <a:srgbClr val="000000"/>
                </a:solidFill>
                <a:latin typeface="Segoe UI Light" panose="020B0502040204020203" pitchFamily="34" charset="0"/>
                <a:ea typeface="+mn-ea"/>
                <a:cs typeface="Segoe UI Light" panose="020B0502040204020203" pitchFamily="34" charset="0"/>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endParaRPr kumimoji="0" lang="en-GB" sz="11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endParaRP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kumimoji="0" lang="en-GB" sz="11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rPr>
              <a:t>Lesson 6</a:t>
            </a: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kumimoji="0" lang="en-GB" sz="9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rPr>
              <a:t>Power BI</a:t>
            </a:r>
          </a:p>
          <a:p>
            <a:pPr lvl="0" algn="ctr" defTabSz="932293" fontAlgn="base">
              <a:spcBef>
                <a:spcPts val="1176"/>
              </a:spcBef>
              <a:spcAft>
                <a:spcPts val="0"/>
              </a:spcAft>
              <a:defRPr/>
            </a:pPr>
            <a:r>
              <a:rPr lang="it-IT" sz="900" dirty="0">
                <a:gradFill>
                  <a:gsLst>
                    <a:gs pos="2917">
                      <a:schemeClr val="tx1"/>
                    </a:gs>
                    <a:gs pos="30000">
                      <a:schemeClr val="tx1"/>
                    </a:gs>
                  </a:gsLst>
                  <a:lin ang="5400000" scaled="0"/>
                </a:gradFill>
              </a:rPr>
              <a:t>23/03/2020</a:t>
            </a:r>
          </a:p>
          <a:p>
            <a:pPr lvl="0" algn="ctr" defTabSz="932293" fontAlgn="base">
              <a:spcBef>
                <a:spcPts val="1176"/>
              </a:spcBef>
              <a:spcAft>
                <a:spcPts val="0"/>
              </a:spcAft>
              <a:defRPr/>
            </a:pPr>
            <a:endParaRPr kumimoji="0" lang="en-GB" sz="9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endParaRPr>
          </a:p>
        </p:txBody>
      </p:sp>
      <p:cxnSp>
        <p:nvCxnSpPr>
          <p:cNvPr id="46" name="Straight Connector 45">
            <a:extLst>
              <a:ext uri="{FF2B5EF4-FFF2-40B4-BE49-F238E27FC236}">
                <a16:creationId xmlns:a16="http://schemas.microsoft.com/office/drawing/2014/main" id="{010A40AB-46F1-49D0-862B-5B5BA9152210}"/>
              </a:ext>
            </a:extLst>
          </p:cNvPr>
          <p:cNvCxnSpPr>
            <a:cxnSpLocks/>
            <a:endCxn id="45" idx="0"/>
          </p:cNvCxnSpPr>
          <p:nvPr/>
        </p:nvCxnSpPr>
        <p:spPr>
          <a:xfrm>
            <a:off x="8222667" y="2675221"/>
            <a:ext cx="0" cy="448068"/>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Text Placeholder 7">
            <a:extLst>
              <a:ext uri="{FF2B5EF4-FFF2-40B4-BE49-F238E27FC236}">
                <a16:creationId xmlns:a16="http://schemas.microsoft.com/office/drawing/2014/main" id="{E2B8E488-7600-455E-8901-90CAAA4195AC}"/>
              </a:ext>
            </a:extLst>
          </p:cNvPr>
          <p:cNvSpPr txBox="1">
            <a:spLocks/>
          </p:cNvSpPr>
          <p:nvPr/>
        </p:nvSpPr>
        <p:spPr>
          <a:xfrm>
            <a:off x="8983962" y="3123196"/>
            <a:ext cx="1296000" cy="1354217"/>
          </a:xfrm>
          <a:prstGeom prst="rect">
            <a:avLst/>
          </a:prstGeom>
          <a:ln w="9525">
            <a:solidFill>
              <a:srgbClr val="742772"/>
            </a:solidFill>
          </a:ln>
        </p:spPr>
        <p:txBody>
          <a:bodyPr vert="horz" wrap="square" lIns="72000" tIns="0" rIns="0" bIns="0" rtlCol="0" anchor="t">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800"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b="0" i="0" kern="1200" spc="0" baseline="0">
                <a:solidFill>
                  <a:srgbClr val="000000"/>
                </a:solidFill>
                <a:latin typeface="Segoe UI Light" panose="020B0502040204020203" pitchFamily="34" charset="0"/>
                <a:ea typeface="+mn-ea"/>
                <a:cs typeface="Segoe UI Light" panose="020B0502040204020203" pitchFamily="34" charset="0"/>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endParaRPr lang="en-GB" sz="1100" b="0" dirty="0">
              <a:solidFill>
                <a:srgbClr val="742772"/>
              </a:solidFill>
              <a:latin typeface="Segoe UI Semibold"/>
              <a:ea typeface="Segoe UI" pitchFamily="34" charset="0"/>
              <a:cs typeface="Segoe UI Semibold"/>
            </a:endParaRP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lang="en-GB" sz="1100" b="0" dirty="0">
                <a:solidFill>
                  <a:srgbClr val="742772"/>
                </a:solidFill>
                <a:latin typeface="Segoe UI Semibold"/>
                <a:ea typeface="Segoe UI" pitchFamily="34" charset="0"/>
                <a:cs typeface="Segoe UI Semibold"/>
              </a:rPr>
              <a:t>Lesson 7</a:t>
            </a:r>
            <a:endParaRPr kumimoji="0" lang="en-GB" sz="11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endParaRP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r>
              <a:rPr kumimoji="0" lang="en-GB" sz="9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rPr>
              <a:t>Value Investment</a:t>
            </a:r>
          </a:p>
          <a:p>
            <a:pPr algn="ctr" defTabSz="932293" fontAlgn="base">
              <a:spcBef>
                <a:spcPts val="1176"/>
              </a:spcBef>
              <a:spcAft>
                <a:spcPts val="0"/>
              </a:spcAft>
              <a:defRPr/>
            </a:pPr>
            <a:r>
              <a:rPr lang="it-IT" sz="900" dirty="0">
                <a:gradFill>
                  <a:gsLst>
                    <a:gs pos="2917">
                      <a:schemeClr val="tx1"/>
                    </a:gs>
                    <a:gs pos="30000">
                      <a:schemeClr val="tx1"/>
                    </a:gs>
                  </a:gsLst>
                  <a:lin ang="5400000" scaled="0"/>
                </a:gradFill>
              </a:rPr>
              <a:t>06/04/2020</a:t>
            </a:r>
            <a:endParaRPr kumimoji="0" lang="en-GB" sz="900" b="0" i="0" u="none" strike="noStrike" kern="1200" cap="none" spc="0" normalizeH="0" baseline="0" noProof="0" dirty="0">
              <a:ln>
                <a:noFill/>
              </a:ln>
              <a:solidFill>
                <a:srgbClr val="742772"/>
              </a:solidFill>
              <a:effectLst/>
              <a:uLnTx/>
              <a:uFillTx/>
              <a:latin typeface="Segoe UI Semibold"/>
              <a:ea typeface="Segoe UI" pitchFamily="34" charset="0"/>
              <a:cs typeface="Segoe UI Semibold"/>
            </a:endParaRPr>
          </a:p>
          <a:p>
            <a:pPr marL="0" marR="0" lvl="0" indent="0" algn="ctr" defTabSz="932293" rtl="0" eaLnBrk="1" fontAlgn="base" latinLnBrk="0" hangingPunct="1">
              <a:lnSpc>
                <a:spcPct val="100000"/>
              </a:lnSpc>
              <a:spcBef>
                <a:spcPts val="1176"/>
              </a:spcBef>
              <a:spcAft>
                <a:spcPts val="0"/>
              </a:spcAft>
              <a:buClrTx/>
              <a:buSzPct val="90000"/>
              <a:buFont typeface="Wingdings" panose="05000000000000000000" pitchFamily="2" charset="2"/>
              <a:buNone/>
              <a:tabLst/>
              <a:defRPr/>
            </a:pPr>
            <a:endParaRPr kumimoji="0" lang="en-GB" sz="800" b="0" i="0" u="none" strike="noStrike" kern="1200" cap="none" spc="0" normalizeH="0" baseline="0" noProof="0" dirty="0">
              <a:ln>
                <a:noFill/>
              </a:ln>
              <a:solidFill>
                <a:srgbClr val="282828"/>
              </a:solidFill>
              <a:effectLst/>
              <a:uLnTx/>
              <a:uFillTx/>
              <a:latin typeface="Segoe UI Light"/>
              <a:ea typeface="+mn-ea"/>
              <a:cs typeface="Segoe UI Light"/>
            </a:endParaRPr>
          </a:p>
        </p:txBody>
      </p:sp>
      <p:cxnSp>
        <p:nvCxnSpPr>
          <p:cNvPr id="48" name="Straight Connector 47">
            <a:extLst>
              <a:ext uri="{FF2B5EF4-FFF2-40B4-BE49-F238E27FC236}">
                <a16:creationId xmlns:a16="http://schemas.microsoft.com/office/drawing/2014/main" id="{0032AEE7-2D18-4B0A-BA91-99841B1C28E0}"/>
              </a:ext>
            </a:extLst>
          </p:cNvPr>
          <p:cNvCxnSpPr>
            <a:cxnSpLocks/>
            <a:endCxn id="47" idx="0"/>
          </p:cNvCxnSpPr>
          <p:nvPr/>
        </p:nvCxnSpPr>
        <p:spPr>
          <a:xfrm flipH="1">
            <a:off x="9631962" y="2649878"/>
            <a:ext cx="8764" cy="473318"/>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B29B45D-DDDD-4001-BB05-65A18E584E84}"/>
              </a:ext>
            </a:extLst>
          </p:cNvPr>
          <p:cNvSpPr txBox="1"/>
          <p:nvPr/>
        </p:nvSpPr>
        <p:spPr>
          <a:xfrm>
            <a:off x="6190328" y="1172999"/>
            <a:ext cx="2488276"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it-IT" sz="1200" b="0" i="0" u="none" strike="noStrike" kern="1200" cap="none" spc="0" normalizeH="0" baseline="0" noProof="0">
                <a:ln>
                  <a:noFill/>
                </a:ln>
                <a:gradFill>
                  <a:gsLst>
                    <a:gs pos="2917">
                      <a:srgbClr val="282828"/>
                    </a:gs>
                    <a:gs pos="30000">
                      <a:srgbClr val="282828"/>
                    </a:gs>
                  </a:gsLst>
                  <a:lin ang="5400000" scaled="0"/>
                </a:gradFill>
                <a:effectLst/>
                <a:uLnTx/>
                <a:uFillTx/>
                <a:latin typeface="Segoe UI Semibold"/>
                <a:ea typeface="+mn-ea"/>
                <a:cs typeface="+mn-cs"/>
              </a:rPr>
              <a:t>Check point &amp; Certification Exam Prep</a:t>
            </a:r>
          </a:p>
        </p:txBody>
      </p:sp>
      <p:cxnSp>
        <p:nvCxnSpPr>
          <p:cNvPr id="38" name="Connector: Curved 37">
            <a:extLst>
              <a:ext uri="{FF2B5EF4-FFF2-40B4-BE49-F238E27FC236}">
                <a16:creationId xmlns:a16="http://schemas.microsoft.com/office/drawing/2014/main" id="{D50B9CBB-8258-4127-B8CA-7FBBE3071C6B}"/>
              </a:ext>
            </a:extLst>
          </p:cNvPr>
          <p:cNvCxnSpPr>
            <a:cxnSpLocks/>
            <a:stCxn id="39" idx="2"/>
          </p:cNvCxnSpPr>
          <p:nvPr/>
        </p:nvCxnSpPr>
        <p:spPr>
          <a:xfrm rot="5400000">
            <a:off x="6496409" y="1686233"/>
            <a:ext cx="771866" cy="927287"/>
          </a:xfrm>
          <a:prstGeom prst="curvedConnector2">
            <a:avLst/>
          </a:prstGeom>
          <a:ln>
            <a:solidFill>
              <a:srgbClr val="74277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9963386E-30C7-462F-A7FF-7741D07854A5}"/>
              </a:ext>
            </a:extLst>
          </p:cNvPr>
          <p:cNvSpPr/>
          <p:nvPr/>
        </p:nvSpPr>
        <p:spPr bwMode="auto">
          <a:xfrm>
            <a:off x="6320127" y="1200959"/>
            <a:ext cx="2051716" cy="562984"/>
          </a:xfrm>
          <a:prstGeom prst="roundRect">
            <a:avLst/>
          </a:prstGeom>
          <a:noFill/>
          <a:ln>
            <a:solidFill>
              <a:srgbClr val="74277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it-IT"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0CE53F49-AC07-4A5C-9BF1-8631A2BB161B}"/>
              </a:ext>
            </a:extLst>
          </p:cNvPr>
          <p:cNvSpPr/>
          <p:nvPr/>
        </p:nvSpPr>
        <p:spPr bwMode="auto">
          <a:xfrm>
            <a:off x="1778924" y="2824836"/>
            <a:ext cx="1635871" cy="1913419"/>
          </a:xfrm>
          <a:prstGeom prst="rect">
            <a:avLst/>
          </a:prstGeom>
          <a:noFill/>
          <a:ln>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it-IT"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59297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7" presetClass="entr" presetSubtype="8" fill="hold" grpId="0" nodeType="after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p:cTn id="11" dur="2000" fill="hold"/>
                                        <p:tgtEl>
                                          <p:spTgt spid="20"/>
                                        </p:tgtEl>
                                        <p:attrNameLst>
                                          <p:attrName>ppt_x</p:attrName>
                                        </p:attrNameLst>
                                      </p:cBhvr>
                                      <p:tavLst>
                                        <p:tav tm="0">
                                          <p:val>
                                            <p:strVal val="#ppt_x-#ppt_w/2"/>
                                          </p:val>
                                        </p:tav>
                                        <p:tav tm="100000">
                                          <p:val>
                                            <p:strVal val="#ppt_x"/>
                                          </p:val>
                                        </p:tav>
                                      </p:tavLst>
                                    </p:anim>
                                    <p:anim calcmode="lin" valueType="num">
                                      <p:cBhvr>
                                        <p:cTn id="12" dur="2000" fill="hold"/>
                                        <p:tgtEl>
                                          <p:spTgt spid="20"/>
                                        </p:tgtEl>
                                        <p:attrNameLst>
                                          <p:attrName>ppt_y</p:attrName>
                                        </p:attrNameLst>
                                      </p:cBhvr>
                                      <p:tavLst>
                                        <p:tav tm="0">
                                          <p:val>
                                            <p:strVal val="#ppt_y"/>
                                          </p:val>
                                        </p:tav>
                                        <p:tav tm="100000">
                                          <p:val>
                                            <p:strVal val="#ppt_y"/>
                                          </p:val>
                                        </p:tav>
                                      </p:tavLst>
                                    </p:anim>
                                    <p:anim calcmode="lin" valueType="num">
                                      <p:cBhvr>
                                        <p:cTn id="13" dur="2000" fill="hold"/>
                                        <p:tgtEl>
                                          <p:spTgt spid="20"/>
                                        </p:tgtEl>
                                        <p:attrNameLst>
                                          <p:attrName>ppt_w</p:attrName>
                                        </p:attrNameLst>
                                      </p:cBhvr>
                                      <p:tavLst>
                                        <p:tav tm="0">
                                          <p:val>
                                            <p:fltVal val="0"/>
                                          </p:val>
                                        </p:tav>
                                        <p:tav tm="100000">
                                          <p:val>
                                            <p:strVal val="#ppt_w"/>
                                          </p:val>
                                        </p:tav>
                                      </p:tavLst>
                                    </p:anim>
                                    <p:anim calcmode="lin" valueType="num">
                                      <p:cBhvr>
                                        <p:cTn id="14" dur="2000" fill="hold"/>
                                        <p:tgtEl>
                                          <p:spTgt spid="20"/>
                                        </p:tgtEl>
                                        <p:attrNameLst>
                                          <p:attrName>ppt_h</p:attrName>
                                        </p:attrNameLst>
                                      </p:cBhvr>
                                      <p:tavLst>
                                        <p:tav tm="0">
                                          <p:val>
                                            <p:strVal val="#ppt_h"/>
                                          </p:val>
                                        </p:tav>
                                        <p:tav tm="100000">
                                          <p:val>
                                            <p:strVal val="#ppt_h"/>
                                          </p:val>
                                        </p:tav>
                                      </p:tavLst>
                                    </p:anim>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B88A2EC-D5AD-C24C-A864-BEE0C0933B0D}"/>
              </a:ext>
            </a:extLst>
          </p:cNvPr>
          <p:cNvPicPr>
            <a:picLocks noChangeAspect="1"/>
          </p:cNvPicPr>
          <p:nvPr/>
        </p:nvPicPr>
        <p:blipFill rotWithShape="1">
          <a:blip r:embed="rId3">
            <a:alphaModFix amt="25000"/>
          </a:blip>
          <a:srcRect l="92" t="329" b="15400"/>
          <a:stretch/>
        </p:blipFill>
        <p:spPr>
          <a:xfrm>
            <a:off x="0" y="0"/>
            <a:ext cx="12191999" cy="6858000"/>
          </a:xfrm>
          <a:prstGeom prst="rect">
            <a:avLst/>
          </a:prstGeom>
        </p:spPr>
      </p:pic>
      <p:sp>
        <p:nvSpPr>
          <p:cNvPr id="17" name="Title 16"/>
          <p:cNvSpPr>
            <a:spLocks noGrp="1"/>
          </p:cNvSpPr>
          <p:nvPr>
            <p:ph type="title" idx="4294967295"/>
          </p:nvPr>
        </p:nvSpPr>
        <p:spPr>
          <a:xfrm>
            <a:off x="737003" y="3151981"/>
            <a:ext cx="11017250" cy="553998"/>
          </a:xfrm>
        </p:spPr>
        <p:txBody>
          <a:bodyPr/>
          <a:lstStyle/>
          <a:p>
            <a:r>
              <a:rPr lang="en-US" b="1" dirty="0"/>
              <a:t>Keys</a:t>
            </a:r>
            <a:endParaRPr lang="en-US" dirty="0"/>
          </a:p>
        </p:txBody>
      </p:sp>
    </p:spTree>
    <p:extLst>
      <p:ext uri="{BB962C8B-B14F-4D97-AF65-F5344CB8AC3E}">
        <p14:creationId xmlns:p14="http://schemas.microsoft.com/office/powerpoint/2010/main" val="297129398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TextBox 4"/>
          <p:cNvSpPr txBox="1"/>
          <p:nvPr/>
        </p:nvSpPr>
        <p:spPr>
          <a:xfrm>
            <a:off x="911424" y="2948947"/>
            <a:ext cx="10945216" cy="830997"/>
          </a:xfrm>
          <a:prstGeom prst="rect">
            <a:avLst/>
          </a:prstGeom>
          <a:noFill/>
        </p:spPr>
        <p:txBody>
          <a:bodyPr wrap="square" rtlCol="0">
            <a:spAutoFit/>
          </a:bodyPr>
          <a:lstStyle/>
          <a:p>
            <a:pPr defTabSz="1219170"/>
            <a:r>
              <a:rPr lang="en-US" sz="4800" dirty="0">
                <a:solidFill>
                  <a:srgbClr val="FFFFFF"/>
                </a:solidFill>
                <a:latin typeface="Segoe UI Light"/>
              </a:rPr>
              <a:t>When would an alternate key be helpful?</a:t>
            </a:r>
          </a:p>
        </p:txBody>
      </p:sp>
      <p:sp>
        <p:nvSpPr>
          <p:cNvPr id="7" name="TextBox 6"/>
          <p:cNvSpPr txBox="1"/>
          <p:nvPr/>
        </p:nvSpPr>
        <p:spPr>
          <a:xfrm>
            <a:off x="815413" y="452669"/>
            <a:ext cx="8160907" cy="1569660"/>
          </a:xfrm>
          <a:prstGeom prst="rect">
            <a:avLst/>
          </a:prstGeom>
          <a:noFill/>
        </p:spPr>
        <p:txBody>
          <a:bodyPr wrap="square" rtlCol="0">
            <a:spAutoFit/>
          </a:bodyPr>
          <a:lstStyle/>
          <a:p>
            <a:pPr defTabSz="1219170"/>
            <a:r>
              <a:rPr lang="en-US" sz="4800" b="1" dirty="0">
                <a:solidFill>
                  <a:srgbClr val="FFFFFF"/>
                </a:solidFill>
                <a:latin typeface="Segoe UI Light"/>
              </a:rPr>
              <a:t>CDS uses a GUID as the primary key</a:t>
            </a:r>
          </a:p>
        </p:txBody>
      </p:sp>
    </p:spTree>
    <p:extLst>
      <p:ext uri="{BB962C8B-B14F-4D97-AF65-F5344CB8AC3E}">
        <p14:creationId xmlns:p14="http://schemas.microsoft.com/office/powerpoint/2010/main" val="2755111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41122"/>
            <a:ext cx="8575509" cy="6106287"/>
          </a:xfrm>
        </p:spPr>
        <p:txBody>
          <a:bodyPr/>
          <a:lstStyle/>
          <a:p>
            <a:r>
              <a:rPr lang="en-US" sz="3200" dirty="0">
                <a:solidFill>
                  <a:schemeClr val="tx1"/>
                </a:solidFill>
              </a:rPr>
              <a:t>Create alternate keys containing decimal, whole number and string fields</a:t>
            </a:r>
          </a:p>
          <a:p>
            <a:endParaRPr lang="en-US" sz="3200" dirty="0">
              <a:solidFill>
                <a:schemeClr val="tx1"/>
              </a:solidFill>
            </a:endParaRPr>
          </a:p>
          <a:p>
            <a:r>
              <a:rPr lang="en-US" sz="3200" dirty="0">
                <a:solidFill>
                  <a:schemeClr val="tx1"/>
                </a:solidFill>
              </a:rPr>
              <a:t>Version 9.x and later can now also handle dates and lookup fields</a:t>
            </a:r>
          </a:p>
          <a:p>
            <a:endParaRPr lang="en-US" sz="3200" dirty="0">
              <a:solidFill>
                <a:schemeClr val="tx1"/>
              </a:solidFill>
            </a:endParaRPr>
          </a:p>
          <a:p>
            <a:r>
              <a:rPr lang="en-US" sz="3200" dirty="0">
                <a:solidFill>
                  <a:schemeClr val="tx1"/>
                </a:solidFill>
              </a:rPr>
              <a:t>Entities can have up to 5 alternate keys</a:t>
            </a:r>
          </a:p>
          <a:p>
            <a:endParaRPr lang="en-US" sz="3200" dirty="0">
              <a:solidFill>
                <a:schemeClr val="tx1"/>
              </a:solidFill>
            </a:endParaRPr>
          </a:p>
          <a:p>
            <a:r>
              <a:rPr lang="en-US" sz="3200" dirty="0">
                <a:solidFill>
                  <a:schemeClr val="tx1"/>
                </a:solidFill>
              </a:rPr>
              <a:t>Index is created behind the scenes to enforce uniqueness</a:t>
            </a:r>
          </a:p>
          <a:p>
            <a:endParaRPr lang="en-US" sz="3200" dirty="0">
              <a:solidFill>
                <a:schemeClr val="tx1"/>
              </a:solidFill>
            </a:endParaRPr>
          </a:p>
          <a:p>
            <a:r>
              <a:rPr lang="en-US" sz="3200" dirty="0">
                <a:solidFill>
                  <a:schemeClr val="tx1"/>
                </a:solidFill>
              </a:rPr>
              <a:t>Great for use in retrieves and updates</a:t>
            </a:r>
          </a:p>
        </p:txBody>
      </p:sp>
      <p:sp>
        <p:nvSpPr>
          <p:cNvPr id="2" name="Title 1"/>
          <p:cNvSpPr>
            <a:spLocks noGrp="1"/>
          </p:cNvSpPr>
          <p:nvPr>
            <p:ph type="title"/>
          </p:nvPr>
        </p:nvSpPr>
        <p:spPr/>
        <p:txBody>
          <a:bodyPr/>
          <a:lstStyle/>
          <a:p>
            <a:r>
              <a:rPr lang="en-US" sz="5333" dirty="0"/>
              <a:t>Alternate Keys</a:t>
            </a:r>
          </a:p>
        </p:txBody>
      </p:sp>
      <p:pic>
        <p:nvPicPr>
          <p:cNvPr id="4" name="Picture 3">
            <a:extLst>
              <a:ext uri="{FF2B5EF4-FFF2-40B4-BE49-F238E27FC236}">
                <a16:creationId xmlns:a16="http://schemas.microsoft.com/office/drawing/2014/main" id="{0B1C06C8-E583-4078-A76C-4EB399D4C8D0}"/>
              </a:ext>
            </a:extLst>
          </p:cNvPr>
          <p:cNvPicPr>
            <a:picLocks noChangeAspect="1"/>
          </p:cNvPicPr>
          <p:nvPr/>
        </p:nvPicPr>
        <p:blipFill>
          <a:blip r:embed="rId3"/>
          <a:stretch>
            <a:fillRect/>
          </a:stretch>
        </p:blipFill>
        <p:spPr>
          <a:xfrm>
            <a:off x="5807968" y="164638"/>
            <a:ext cx="5276667" cy="796391"/>
          </a:xfrm>
          <a:prstGeom prst="rect">
            <a:avLst/>
          </a:prstGeom>
          <a:ln>
            <a:solidFill>
              <a:schemeClr val="accent2"/>
            </a:solidFill>
          </a:ln>
        </p:spPr>
      </p:pic>
      <p:pic>
        <p:nvPicPr>
          <p:cNvPr id="5" name="Picture 4">
            <a:extLst>
              <a:ext uri="{FF2B5EF4-FFF2-40B4-BE49-F238E27FC236}">
                <a16:creationId xmlns:a16="http://schemas.microsoft.com/office/drawing/2014/main" id="{1C198856-4C66-496B-915A-3BF780E819C5}"/>
              </a:ext>
            </a:extLst>
          </p:cNvPr>
          <p:cNvPicPr>
            <a:picLocks noChangeAspect="1"/>
          </p:cNvPicPr>
          <p:nvPr/>
        </p:nvPicPr>
        <p:blipFill>
          <a:blip r:embed="rId4"/>
          <a:stretch>
            <a:fillRect/>
          </a:stretch>
        </p:blipFill>
        <p:spPr>
          <a:xfrm>
            <a:off x="9362738" y="968901"/>
            <a:ext cx="2524463" cy="5654040"/>
          </a:xfrm>
          <a:prstGeom prst="rect">
            <a:avLst/>
          </a:prstGeom>
          <a:ln>
            <a:solidFill>
              <a:schemeClr val="accent2"/>
            </a:solidFill>
          </a:ln>
        </p:spPr>
      </p:pic>
    </p:spTree>
    <p:extLst>
      <p:ext uri="{BB962C8B-B14F-4D97-AF65-F5344CB8AC3E}">
        <p14:creationId xmlns:p14="http://schemas.microsoft.com/office/powerpoint/2010/main" val="4190794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B88A2EC-D5AD-C24C-A864-BEE0C0933B0D}"/>
              </a:ext>
            </a:extLst>
          </p:cNvPr>
          <p:cNvPicPr>
            <a:picLocks noChangeAspect="1"/>
          </p:cNvPicPr>
          <p:nvPr/>
        </p:nvPicPr>
        <p:blipFill rotWithShape="1">
          <a:blip r:embed="rId3">
            <a:alphaModFix amt="25000"/>
          </a:blip>
          <a:srcRect l="92" t="329" b="15400"/>
          <a:stretch/>
        </p:blipFill>
        <p:spPr>
          <a:xfrm>
            <a:off x="0" y="0"/>
            <a:ext cx="12191999" cy="6858000"/>
          </a:xfrm>
          <a:prstGeom prst="rect">
            <a:avLst/>
          </a:prstGeom>
        </p:spPr>
      </p:pic>
      <p:sp>
        <p:nvSpPr>
          <p:cNvPr id="17" name="Title 16"/>
          <p:cNvSpPr>
            <a:spLocks noGrp="1"/>
          </p:cNvSpPr>
          <p:nvPr>
            <p:ph type="title" idx="4294967295"/>
          </p:nvPr>
        </p:nvSpPr>
        <p:spPr>
          <a:xfrm>
            <a:off x="737003" y="3151981"/>
            <a:ext cx="11017250" cy="553998"/>
          </a:xfrm>
        </p:spPr>
        <p:txBody>
          <a:bodyPr/>
          <a:lstStyle/>
          <a:p>
            <a:r>
              <a:rPr lang="en-US" b="1" dirty="0"/>
              <a:t>Business Process Flows</a:t>
            </a:r>
            <a:endParaRPr lang="en-US" dirty="0"/>
          </a:p>
        </p:txBody>
      </p:sp>
    </p:spTree>
    <p:extLst>
      <p:ext uri="{BB962C8B-B14F-4D97-AF65-F5344CB8AC3E}">
        <p14:creationId xmlns:p14="http://schemas.microsoft.com/office/powerpoint/2010/main" val="325075060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907" y="228603"/>
            <a:ext cx="11161444" cy="738664"/>
          </a:xfrm>
        </p:spPr>
        <p:txBody>
          <a:bodyPr/>
          <a:lstStyle/>
          <a:p>
            <a:r>
              <a:rPr lang="en-US" dirty="0"/>
              <a:t>Business Process Flows</a:t>
            </a:r>
          </a:p>
        </p:txBody>
      </p:sp>
      <p:sp>
        <p:nvSpPr>
          <p:cNvPr id="3" name="Rectangle 2"/>
          <p:cNvSpPr/>
          <p:nvPr/>
        </p:nvSpPr>
        <p:spPr bwMode="auto">
          <a:xfrm>
            <a:off x="495365" y="2084716"/>
            <a:ext cx="2643764" cy="26901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9" tIns="143391" rIns="179239" bIns="143391" numCol="1" spcCol="0" rtlCol="0" fromWordArt="0" anchor="t" anchorCtr="0" forceAA="0" compatLnSpc="1">
            <a:prstTxWarp prst="textNoShape">
              <a:avLst/>
            </a:prstTxWarp>
            <a:noAutofit/>
          </a:bodyPr>
          <a:lstStyle/>
          <a:p>
            <a:pPr defTabSz="913805" fontAlgn="base">
              <a:spcBef>
                <a:spcPct val="0"/>
              </a:spcBef>
              <a:spcAft>
                <a:spcPct val="0"/>
              </a:spcAft>
            </a:pPr>
            <a:r>
              <a:rPr lang="en-US" sz="2744" dirty="0">
                <a:gradFill>
                  <a:gsLst>
                    <a:gs pos="0">
                      <a:srgbClr val="FFFFFF"/>
                    </a:gs>
                    <a:gs pos="100000">
                      <a:srgbClr val="FFFFFF"/>
                    </a:gs>
                  </a:gsLst>
                  <a:lin ang="5400000" scaled="0"/>
                </a:gradFill>
                <a:latin typeface="Segoe UI Light"/>
                <a:ea typeface="Segoe UI" pitchFamily="34" charset="0"/>
                <a:cs typeface="Segoe UI" pitchFamily="34" charset="0"/>
              </a:rPr>
              <a:t>Encourage outcomes, not wizard data capture</a:t>
            </a:r>
          </a:p>
        </p:txBody>
      </p:sp>
      <p:sp>
        <p:nvSpPr>
          <p:cNvPr id="4" name="Rectangle 3"/>
          <p:cNvSpPr/>
          <p:nvPr/>
        </p:nvSpPr>
        <p:spPr bwMode="auto">
          <a:xfrm>
            <a:off x="3183702" y="2084716"/>
            <a:ext cx="2643764" cy="26901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9" tIns="143391" rIns="179239" bIns="143391" numCol="1" spcCol="0" rtlCol="0" fromWordArt="0" anchor="t" anchorCtr="0" forceAA="0" compatLnSpc="1">
            <a:prstTxWarp prst="textNoShape">
              <a:avLst/>
            </a:prstTxWarp>
            <a:noAutofit/>
          </a:bodyPr>
          <a:lstStyle/>
          <a:p>
            <a:pPr defTabSz="913805" fontAlgn="base">
              <a:spcBef>
                <a:spcPct val="0"/>
              </a:spcBef>
              <a:spcAft>
                <a:spcPct val="0"/>
              </a:spcAft>
            </a:pPr>
            <a:r>
              <a:rPr lang="en-US" sz="2744" dirty="0">
                <a:gradFill>
                  <a:gsLst>
                    <a:gs pos="0">
                      <a:srgbClr val="FFFFFF"/>
                    </a:gs>
                    <a:gs pos="100000">
                      <a:srgbClr val="FFFFFF"/>
                    </a:gs>
                  </a:gsLst>
                  <a:lin ang="5400000" scaled="0"/>
                </a:gradFill>
                <a:latin typeface="Segoe UI Light"/>
                <a:ea typeface="Segoe UI" pitchFamily="34" charset="0"/>
                <a:cs typeface="Segoe UI" pitchFamily="34" charset="0"/>
              </a:rPr>
              <a:t>Link between related or unrelated entity types, automatic form transition</a:t>
            </a:r>
          </a:p>
          <a:p>
            <a:pPr defTabSz="913805" fontAlgn="base">
              <a:spcBef>
                <a:spcPct val="0"/>
              </a:spcBef>
              <a:spcAft>
                <a:spcPct val="0"/>
              </a:spcAft>
            </a:pPr>
            <a:endParaRPr lang="en-US" sz="2744"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 name="Rectangle 4"/>
          <p:cNvSpPr/>
          <p:nvPr/>
        </p:nvSpPr>
        <p:spPr bwMode="auto">
          <a:xfrm>
            <a:off x="8560373" y="2084716"/>
            <a:ext cx="2688575" cy="26901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9" tIns="143391" rIns="179239" bIns="143391" numCol="1" spcCol="0" rtlCol="0" fromWordArt="0" anchor="t" anchorCtr="0" forceAA="0" compatLnSpc="1">
            <a:prstTxWarp prst="textNoShape">
              <a:avLst/>
            </a:prstTxWarp>
            <a:noAutofit/>
          </a:bodyPr>
          <a:lstStyle/>
          <a:p>
            <a:pPr defTabSz="913805" fontAlgn="base">
              <a:spcBef>
                <a:spcPct val="0"/>
              </a:spcBef>
              <a:spcAft>
                <a:spcPct val="0"/>
              </a:spcAft>
            </a:pPr>
            <a:r>
              <a:rPr lang="en-US" sz="2744" dirty="0">
                <a:gradFill>
                  <a:gsLst>
                    <a:gs pos="0">
                      <a:srgbClr val="FFFFFF"/>
                    </a:gs>
                    <a:gs pos="100000">
                      <a:srgbClr val="FFFFFF"/>
                    </a:gs>
                  </a:gsLst>
                  <a:lin ang="5400000" scaled="0"/>
                </a:gradFill>
                <a:latin typeface="Segoe UI Light"/>
                <a:ea typeface="Segoe UI" pitchFamily="34" charset="0"/>
                <a:cs typeface="Segoe UI" pitchFamily="34" charset="0"/>
              </a:rPr>
              <a:t>Triggers automation based on progression</a:t>
            </a:r>
          </a:p>
        </p:txBody>
      </p:sp>
      <p:sp>
        <p:nvSpPr>
          <p:cNvPr id="6" name="Rectangle 5"/>
          <p:cNvSpPr/>
          <p:nvPr/>
        </p:nvSpPr>
        <p:spPr bwMode="auto">
          <a:xfrm>
            <a:off x="5872038" y="2084716"/>
            <a:ext cx="2643764" cy="26901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9" tIns="143391" rIns="179239" bIns="143391" numCol="1" spcCol="0" rtlCol="0" fromWordArt="0" anchor="t" anchorCtr="0" forceAA="0" compatLnSpc="1">
            <a:prstTxWarp prst="textNoShape">
              <a:avLst/>
            </a:prstTxWarp>
            <a:noAutofit/>
          </a:bodyPr>
          <a:lstStyle/>
          <a:p>
            <a:pPr defTabSz="913805" fontAlgn="base">
              <a:spcBef>
                <a:spcPct val="0"/>
              </a:spcBef>
              <a:spcAft>
                <a:spcPct val="0"/>
              </a:spcAft>
            </a:pPr>
            <a:r>
              <a:rPr lang="en-US" sz="2744" dirty="0">
                <a:gradFill>
                  <a:gsLst>
                    <a:gs pos="0">
                      <a:srgbClr val="FFFFFF"/>
                    </a:gs>
                    <a:gs pos="100000">
                      <a:srgbClr val="FFFFFF"/>
                    </a:gs>
                  </a:gsLst>
                  <a:lin ang="5400000" scaled="0"/>
                </a:gradFill>
                <a:latin typeface="Segoe UI Light"/>
                <a:ea typeface="Segoe UI" pitchFamily="34" charset="0"/>
                <a:cs typeface="Segoe UI" pitchFamily="34" charset="0"/>
              </a:rPr>
              <a:t>Amplifies change to form approach</a:t>
            </a:r>
          </a:p>
        </p:txBody>
      </p:sp>
      <p:sp>
        <p:nvSpPr>
          <p:cNvPr id="7" name="TextBox 6"/>
          <p:cNvSpPr txBox="1"/>
          <p:nvPr/>
        </p:nvSpPr>
        <p:spPr>
          <a:xfrm>
            <a:off x="232343" y="5290467"/>
            <a:ext cx="5962871" cy="723869"/>
          </a:xfrm>
          <a:prstGeom prst="rect">
            <a:avLst/>
          </a:prstGeom>
          <a:noFill/>
        </p:spPr>
        <p:txBody>
          <a:bodyPr wrap="none" lIns="179239" tIns="143391" rIns="179239" bIns="143391" rtlCol="0">
            <a:spAutoFit/>
          </a:bodyPr>
          <a:lstStyle/>
          <a:p>
            <a:pPr defTabSz="1219170">
              <a:lnSpc>
                <a:spcPct val="90000"/>
              </a:lnSpc>
              <a:spcAft>
                <a:spcPts val="588"/>
              </a:spcAft>
            </a:pPr>
            <a:r>
              <a:rPr lang="en-US" sz="3136" dirty="0">
                <a:gradFill>
                  <a:gsLst>
                    <a:gs pos="2917">
                      <a:srgbClr val="FFFFFF"/>
                    </a:gs>
                    <a:gs pos="30000">
                      <a:srgbClr val="FFFFFF"/>
                    </a:gs>
                  </a:gsLst>
                  <a:lin ang="5400000" scaled="0"/>
                </a:gradFill>
                <a:latin typeface="Segoe UI Light"/>
              </a:rPr>
              <a:t>Now automatable with CRM 2015</a:t>
            </a:r>
          </a:p>
        </p:txBody>
      </p:sp>
    </p:spTree>
    <p:extLst>
      <p:ext uri="{BB962C8B-B14F-4D97-AF65-F5344CB8AC3E}">
        <p14:creationId xmlns:p14="http://schemas.microsoft.com/office/powerpoint/2010/main" val="2656170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Process Flows</a:t>
            </a:r>
          </a:p>
        </p:txBody>
      </p:sp>
      <p:sp>
        <p:nvSpPr>
          <p:cNvPr id="4" name="Rectangle 3"/>
          <p:cNvSpPr/>
          <p:nvPr/>
        </p:nvSpPr>
        <p:spPr bwMode="auto">
          <a:xfrm>
            <a:off x="561425" y="1063949"/>
            <a:ext cx="2174032" cy="1184988"/>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rgbClr val="FFFFFF"/>
                </a:solidFill>
                <a:latin typeface="Segoe UI Light"/>
              </a:rPr>
              <a:t>A guide, roadmap, </a:t>
            </a:r>
          </a:p>
          <a:p>
            <a:pPr algn="ctr" defTabSz="914076" fontAlgn="base">
              <a:spcBef>
                <a:spcPct val="0"/>
              </a:spcBef>
              <a:spcAft>
                <a:spcPct val="0"/>
              </a:spcAft>
            </a:pPr>
            <a:r>
              <a:rPr lang="en-US" sz="2000" dirty="0">
                <a:solidFill>
                  <a:srgbClr val="FFFFFF"/>
                </a:solidFill>
                <a:latin typeface="Segoe UI Light"/>
              </a:rPr>
              <a:t>recipe, …</a:t>
            </a:r>
          </a:p>
        </p:txBody>
      </p:sp>
      <p:sp>
        <p:nvSpPr>
          <p:cNvPr id="5" name="Rectangle 4"/>
          <p:cNvSpPr/>
          <p:nvPr/>
        </p:nvSpPr>
        <p:spPr bwMode="auto">
          <a:xfrm>
            <a:off x="3656079" y="1063949"/>
            <a:ext cx="2174032" cy="1184988"/>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rgbClr val="FFFFFF"/>
                </a:solidFill>
                <a:latin typeface="Segoe UI Light"/>
              </a:rPr>
              <a:t>Stages and steps</a:t>
            </a:r>
          </a:p>
        </p:txBody>
      </p:sp>
      <p:sp>
        <p:nvSpPr>
          <p:cNvPr id="6" name="Rectangle 5"/>
          <p:cNvSpPr/>
          <p:nvPr/>
        </p:nvSpPr>
        <p:spPr bwMode="auto">
          <a:xfrm>
            <a:off x="6525241" y="1063949"/>
            <a:ext cx="2174032" cy="1184988"/>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rgbClr val="FFFFFF"/>
                </a:solidFill>
                <a:latin typeface="Segoe UI Light"/>
              </a:rPr>
              <a:t>Stage gating</a:t>
            </a:r>
          </a:p>
        </p:txBody>
      </p:sp>
      <p:sp>
        <p:nvSpPr>
          <p:cNvPr id="7" name="Rectangle 6"/>
          <p:cNvSpPr/>
          <p:nvPr/>
        </p:nvSpPr>
        <p:spPr bwMode="auto">
          <a:xfrm>
            <a:off x="561425" y="5283395"/>
            <a:ext cx="2174032" cy="1184988"/>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rgbClr val="FFFFFF"/>
                </a:solidFill>
                <a:latin typeface="Segoe UI Light"/>
              </a:rPr>
              <a:t>Include multiple entities</a:t>
            </a:r>
          </a:p>
        </p:txBody>
      </p:sp>
      <p:sp>
        <p:nvSpPr>
          <p:cNvPr id="10" name="Rectangle 9"/>
          <p:cNvSpPr/>
          <p:nvPr/>
        </p:nvSpPr>
        <p:spPr bwMode="auto">
          <a:xfrm>
            <a:off x="3656079" y="5283395"/>
            <a:ext cx="2174032" cy="1184988"/>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rgbClr val="FFFFFF"/>
                </a:solidFill>
                <a:latin typeface="Segoe UI Light"/>
              </a:rPr>
              <a:t>Switch at any time</a:t>
            </a:r>
          </a:p>
        </p:txBody>
      </p:sp>
      <p:sp>
        <p:nvSpPr>
          <p:cNvPr id="12" name="Rectangle 11"/>
          <p:cNvSpPr/>
          <p:nvPr/>
        </p:nvSpPr>
        <p:spPr bwMode="auto">
          <a:xfrm>
            <a:off x="6525241" y="5283395"/>
            <a:ext cx="2174032" cy="1184988"/>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rgbClr val="FFFFFF"/>
                </a:solidFill>
                <a:latin typeface="Segoe UI Light"/>
              </a:rPr>
              <a:t>Role tailored</a:t>
            </a:r>
          </a:p>
        </p:txBody>
      </p:sp>
      <p:sp>
        <p:nvSpPr>
          <p:cNvPr id="13" name="Rectangle 12"/>
          <p:cNvSpPr/>
          <p:nvPr/>
        </p:nvSpPr>
        <p:spPr bwMode="auto">
          <a:xfrm>
            <a:off x="9478380" y="1063949"/>
            <a:ext cx="2174032" cy="1184988"/>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rgbClr val="FFFFFF"/>
                </a:solidFill>
                <a:latin typeface="Segoe UI Light"/>
              </a:rPr>
              <a:t>Conditional</a:t>
            </a:r>
            <a:br>
              <a:rPr lang="en-US" sz="2000" dirty="0">
                <a:solidFill>
                  <a:srgbClr val="FFFFFF"/>
                </a:solidFill>
                <a:latin typeface="Segoe UI Light"/>
              </a:rPr>
            </a:br>
            <a:r>
              <a:rPr lang="en-US" sz="2000" dirty="0">
                <a:solidFill>
                  <a:srgbClr val="FFFFFF"/>
                </a:solidFill>
                <a:latin typeface="Segoe UI Light"/>
              </a:rPr>
              <a:t>branching</a:t>
            </a:r>
          </a:p>
        </p:txBody>
      </p:sp>
      <p:sp>
        <p:nvSpPr>
          <p:cNvPr id="14" name="Rectangle 13"/>
          <p:cNvSpPr/>
          <p:nvPr/>
        </p:nvSpPr>
        <p:spPr bwMode="auto">
          <a:xfrm>
            <a:off x="9478380" y="5283395"/>
            <a:ext cx="2174032" cy="1184988"/>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rgbClr val="FFFFFF"/>
                </a:solidFill>
                <a:latin typeface="Segoe UI Light"/>
              </a:rPr>
              <a:t>Automation and Developer APIs</a:t>
            </a:r>
          </a:p>
        </p:txBody>
      </p:sp>
      <p:pic>
        <p:nvPicPr>
          <p:cNvPr id="15" name="Picture 14">
            <a:extLst>
              <a:ext uri="{FF2B5EF4-FFF2-40B4-BE49-F238E27FC236}">
                <a16:creationId xmlns:a16="http://schemas.microsoft.com/office/drawing/2014/main" id="{3B95A058-4052-4E5A-9B85-704C26521F86}"/>
              </a:ext>
            </a:extLst>
          </p:cNvPr>
          <p:cNvPicPr/>
          <p:nvPr/>
        </p:nvPicPr>
        <p:blipFill>
          <a:blip r:embed="rId3"/>
          <a:stretch>
            <a:fillRect/>
          </a:stretch>
        </p:blipFill>
        <p:spPr>
          <a:xfrm>
            <a:off x="2136038" y="2347538"/>
            <a:ext cx="7675805" cy="2735471"/>
          </a:xfrm>
          <a:prstGeom prst="rect">
            <a:avLst/>
          </a:prstGeom>
        </p:spPr>
      </p:pic>
    </p:spTree>
    <p:extLst>
      <p:ext uri="{BB962C8B-B14F-4D97-AF65-F5344CB8AC3E}">
        <p14:creationId xmlns:p14="http://schemas.microsoft.com/office/powerpoint/2010/main" val="104022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FD3A-DDA1-4F3A-B332-DD485560AF0B}"/>
              </a:ext>
            </a:extLst>
          </p:cNvPr>
          <p:cNvSpPr>
            <a:spLocks noGrp="1"/>
          </p:cNvSpPr>
          <p:nvPr>
            <p:ph type="title"/>
          </p:nvPr>
        </p:nvSpPr>
        <p:spPr/>
        <p:txBody>
          <a:bodyPr/>
          <a:lstStyle/>
          <a:p>
            <a:r>
              <a:rPr lang="en-US" dirty="0"/>
              <a:t>Creation and Configuration</a:t>
            </a:r>
          </a:p>
        </p:txBody>
      </p:sp>
      <p:pic>
        <p:nvPicPr>
          <p:cNvPr id="4" name="Picture 3" descr="A screenshot of a computer screen&#10;&#10;Description automatically generated">
            <a:extLst>
              <a:ext uri="{FF2B5EF4-FFF2-40B4-BE49-F238E27FC236}">
                <a16:creationId xmlns:a16="http://schemas.microsoft.com/office/drawing/2014/main" id="{4D323979-DD50-4B78-A438-5E695D0976B7}"/>
              </a:ext>
            </a:extLst>
          </p:cNvPr>
          <p:cNvPicPr>
            <a:picLocks noChangeAspect="1"/>
          </p:cNvPicPr>
          <p:nvPr/>
        </p:nvPicPr>
        <p:blipFill>
          <a:blip r:embed="rId3"/>
          <a:stretch>
            <a:fillRect/>
          </a:stretch>
        </p:blipFill>
        <p:spPr>
          <a:xfrm>
            <a:off x="412012" y="1814579"/>
            <a:ext cx="11367976" cy="3810184"/>
          </a:xfrm>
          <a:prstGeom prst="rect">
            <a:avLst/>
          </a:prstGeom>
          <a:ln>
            <a:solidFill>
              <a:schemeClr val="accent1"/>
            </a:solidFill>
          </a:ln>
        </p:spPr>
      </p:pic>
    </p:spTree>
    <p:extLst>
      <p:ext uri="{BB962C8B-B14F-4D97-AF65-F5344CB8AC3E}">
        <p14:creationId xmlns:p14="http://schemas.microsoft.com/office/powerpoint/2010/main" val="578437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FD3A-DDA1-4F3A-B332-DD485560AF0B}"/>
              </a:ext>
            </a:extLst>
          </p:cNvPr>
          <p:cNvSpPr>
            <a:spLocks noGrp="1"/>
          </p:cNvSpPr>
          <p:nvPr>
            <p:ph type="title"/>
          </p:nvPr>
        </p:nvSpPr>
        <p:spPr/>
        <p:txBody>
          <a:bodyPr/>
          <a:lstStyle/>
          <a:p>
            <a:r>
              <a:rPr lang="en-US" dirty="0"/>
              <a:t>Configuring a Business Process Flow</a:t>
            </a:r>
          </a:p>
        </p:txBody>
      </p:sp>
      <p:pic>
        <p:nvPicPr>
          <p:cNvPr id="9" name="Picture 8">
            <a:extLst>
              <a:ext uri="{FF2B5EF4-FFF2-40B4-BE49-F238E27FC236}">
                <a16:creationId xmlns:a16="http://schemas.microsoft.com/office/drawing/2014/main" id="{F168D434-5273-4D9E-B144-38F9CE9C6EA1}"/>
              </a:ext>
            </a:extLst>
          </p:cNvPr>
          <p:cNvPicPr/>
          <p:nvPr/>
        </p:nvPicPr>
        <p:blipFill>
          <a:blip r:embed="rId3"/>
          <a:stretch>
            <a:fillRect/>
          </a:stretch>
        </p:blipFill>
        <p:spPr>
          <a:xfrm>
            <a:off x="252706" y="1103701"/>
            <a:ext cx="11686591" cy="3956859"/>
          </a:xfrm>
          <a:prstGeom prst="rect">
            <a:avLst/>
          </a:prstGeom>
          <a:solidFill>
            <a:srgbClr val="FFFFFF">
              <a:shade val="85000"/>
            </a:srgbClr>
          </a:solidFill>
          <a:ln w="127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1156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B88A2EC-D5AD-C24C-A864-BEE0C0933B0D}"/>
              </a:ext>
            </a:extLst>
          </p:cNvPr>
          <p:cNvPicPr>
            <a:picLocks noChangeAspect="1"/>
          </p:cNvPicPr>
          <p:nvPr/>
        </p:nvPicPr>
        <p:blipFill rotWithShape="1">
          <a:blip r:embed="rId3">
            <a:alphaModFix amt="25000"/>
          </a:blip>
          <a:srcRect l="92" t="329" b="15400"/>
          <a:stretch/>
        </p:blipFill>
        <p:spPr>
          <a:xfrm>
            <a:off x="0" y="0"/>
            <a:ext cx="12191999" cy="6858000"/>
          </a:xfrm>
          <a:prstGeom prst="rect">
            <a:avLst/>
          </a:prstGeom>
        </p:spPr>
      </p:pic>
      <p:sp>
        <p:nvSpPr>
          <p:cNvPr id="17" name="Title 16"/>
          <p:cNvSpPr>
            <a:spLocks noGrp="1"/>
          </p:cNvSpPr>
          <p:nvPr>
            <p:ph type="title" idx="4294967295"/>
          </p:nvPr>
        </p:nvSpPr>
        <p:spPr>
          <a:xfrm>
            <a:off x="737003" y="3151981"/>
            <a:ext cx="11017250" cy="553998"/>
          </a:xfrm>
        </p:spPr>
        <p:txBody>
          <a:bodyPr/>
          <a:lstStyle/>
          <a:p>
            <a:r>
              <a:rPr lang="en-US" b="1" dirty="0"/>
              <a:t>Model Driven Applications</a:t>
            </a:r>
            <a:endParaRPr lang="en-US" dirty="0"/>
          </a:p>
        </p:txBody>
      </p:sp>
    </p:spTree>
    <p:extLst>
      <p:ext uri="{BB962C8B-B14F-4D97-AF65-F5344CB8AC3E}">
        <p14:creationId xmlns:p14="http://schemas.microsoft.com/office/powerpoint/2010/main" val="3756812430"/>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41122"/>
            <a:ext cx="5503168" cy="4973669"/>
          </a:xfrm>
        </p:spPr>
        <p:txBody>
          <a:bodyPr/>
          <a:lstStyle/>
          <a:p>
            <a:pPr>
              <a:lnSpc>
                <a:spcPct val="150000"/>
              </a:lnSpc>
              <a:buClr>
                <a:schemeClr val="tx1"/>
              </a:buClr>
            </a:pPr>
            <a:r>
              <a:rPr lang="en-GB" sz="3200" dirty="0">
                <a:solidFill>
                  <a:schemeClr val="tx1"/>
                </a:solidFill>
              </a:rPr>
              <a:t>List and forms over data</a:t>
            </a:r>
          </a:p>
          <a:p>
            <a:pPr>
              <a:lnSpc>
                <a:spcPct val="150000"/>
              </a:lnSpc>
              <a:buClr>
                <a:schemeClr val="tx1"/>
              </a:buClr>
            </a:pPr>
            <a:r>
              <a:rPr lang="en-GB" sz="3200" dirty="0">
                <a:solidFill>
                  <a:schemeClr val="tx1"/>
                </a:solidFill>
              </a:rPr>
              <a:t>Consistent experience across apps and devices</a:t>
            </a:r>
          </a:p>
          <a:p>
            <a:pPr>
              <a:lnSpc>
                <a:spcPct val="150000"/>
              </a:lnSpc>
              <a:buClr>
                <a:schemeClr val="tx1"/>
              </a:buClr>
            </a:pPr>
            <a:r>
              <a:rPr lang="en-GB" sz="3200" dirty="0">
                <a:solidFill>
                  <a:schemeClr val="tx1"/>
                </a:solidFill>
              </a:rPr>
              <a:t>Easy to build with configuration first approach </a:t>
            </a:r>
          </a:p>
          <a:p>
            <a:pPr marL="0" indent="0">
              <a:buNone/>
            </a:pPr>
            <a:endParaRPr lang="en-GB" sz="3200" dirty="0">
              <a:solidFill>
                <a:schemeClr val="tx1"/>
              </a:solidFill>
            </a:endParaRPr>
          </a:p>
          <a:p>
            <a:endParaRPr lang="en-GB" sz="3200" dirty="0">
              <a:solidFill>
                <a:schemeClr val="tx1"/>
              </a:solidFill>
            </a:endParaRPr>
          </a:p>
        </p:txBody>
      </p:sp>
      <p:sp>
        <p:nvSpPr>
          <p:cNvPr id="5" name="Title 4"/>
          <p:cNvSpPr>
            <a:spLocks noGrp="1"/>
          </p:cNvSpPr>
          <p:nvPr>
            <p:ph type="title"/>
          </p:nvPr>
        </p:nvSpPr>
        <p:spPr/>
        <p:txBody>
          <a:bodyPr/>
          <a:lstStyle/>
          <a:p>
            <a:r>
              <a:rPr lang="en-US" dirty="0"/>
              <a:t>Model-driven Apps</a:t>
            </a:r>
          </a:p>
        </p:txBody>
      </p:sp>
      <p:sp>
        <p:nvSpPr>
          <p:cNvPr id="2" name="Slide Number Placeholder 1"/>
          <p:cNvSpPr>
            <a:spLocks noGrp="1"/>
          </p:cNvSpPr>
          <p:nvPr>
            <p:ph type="sldNum" sz="quarter" idx="4"/>
          </p:nvPr>
        </p:nvSpPr>
        <p:spPr/>
        <p:txBody>
          <a:bodyPr/>
          <a:lstStyle/>
          <a:p>
            <a:pPr defTabSz="1219170"/>
            <a:fld id="{F777EB7E-3C84-4DC8-BC65-B9675A7009BB}" type="slidenum">
              <a:rPr lang="en-US">
                <a:solidFill>
                  <a:srgbClr val="292929">
                    <a:tint val="75000"/>
                  </a:srgbClr>
                </a:solidFill>
                <a:latin typeface="Segoe UI Light"/>
              </a:rPr>
              <a:pPr defTabSz="1219170"/>
              <a:t>29</a:t>
            </a:fld>
            <a:endParaRPr lang="en-US" dirty="0">
              <a:solidFill>
                <a:srgbClr val="292929">
                  <a:tint val="75000"/>
                </a:srgbClr>
              </a:solidFill>
              <a:latin typeface="Segoe UI Light"/>
            </a:endParaRPr>
          </a:p>
        </p:txBody>
      </p:sp>
      <p:pic>
        <p:nvPicPr>
          <p:cNvPr id="6" name="Picture 5">
            <a:extLst>
              <a:ext uri="{FF2B5EF4-FFF2-40B4-BE49-F238E27FC236}">
                <a16:creationId xmlns:a16="http://schemas.microsoft.com/office/drawing/2014/main" id="{91804DEF-587F-4240-8685-63DE3E642630}"/>
              </a:ext>
            </a:extLst>
          </p:cNvPr>
          <p:cNvPicPr>
            <a:picLocks noChangeAspect="1"/>
          </p:cNvPicPr>
          <p:nvPr/>
        </p:nvPicPr>
        <p:blipFill rotWithShape="1">
          <a:blip r:embed="rId3"/>
          <a:srcRect r="6508"/>
          <a:stretch/>
        </p:blipFill>
        <p:spPr>
          <a:xfrm>
            <a:off x="5693858" y="3501115"/>
            <a:ext cx="5978740" cy="3356885"/>
          </a:xfrm>
          <a:prstGeom prst="rect">
            <a:avLst/>
          </a:prstGeom>
          <a:ln>
            <a:solidFill>
              <a:schemeClr val="accent2"/>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1B5DF38-AFB8-4E97-B7B9-9770613AD201}"/>
              </a:ext>
            </a:extLst>
          </p:cNvPr>
          <p:cNvPicPr>
            <a:picLocks noChangeAspect="1"/>
          </p:cNvPicPr>
          <p:nvPr/>
        </p:nvPicPr>
        <p:blipFill>
          <a:blip r:embed="rId4"/>
          <a:stretch>
            <a:fillRect/>
          </a:stretch>
        </p:blipFill>
        <p:spPr>
          <a:xfrm>
            <a:off x="5711958" y="68627"/>
            <a:ext cx="5960641" cy="3264363"/>
          </a:xfrm>
          <a:prstGeom prst="rect">
            <a:avLst/>
          </a:prstGeom>
          <a:ln>
            <a:solidFill>
              <a:schemeClr val="accent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4881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EE0ECC-5FDF-C540-AFA6-4F0ACC677C89}"/>
              </a:ext>
            </a:extLst>
          </p:cNvPr>
          <p:cNvPicPr>
            <a:picLocks noChangeAspect="1"/>
          </p:cNvPicPr>
          <p:nvPr/>
        </p:nvPicPr>
        <p:blipFill rotWithShape="1">
          <a:blip r:embed="rId3"/>
          <a:srcRect t="1" r="12009" b="25685"/>
          <a:stretch/>
        </p:blipFill>
        <p:spPr>
          <a:xfrm>
            <a:off x="1" y="487"/>
            <a:ext cx="12220243" cy="6857027"/>
          </a:xfrm>
          <a:prstGeom prst="rect">
            <a:avLst/>
          </a:prstGeom>
        </p:spPr>
      </p:pic>
      <p:sp>
        <p:nvSpPr>
          <p:cNvPr id="22" name="Rectangle 21">
            <a:extLst>
              <a:ext uri="{FF2B5EF4-FFF2-40B4-BE49-F238E27FC236}">
                <a16:creationId xmlns:a16="http://schemas.microsoft.com/office/drawing/2014/main" id="{BFD75857-99D9-4E09-9D84-092B1857B886}"/>
              </a:ext>
            </a:extLst>
          </p:cNvPr>
          <p:cNvSpPr/>
          <p:nvPr/>
        </p:nvSpPr>
        <p:spPr bwMode="auto">
          <a:xfrm>
            <a:off x="1" y="973"/>
            <a:ext cx="12220243" cy="6857027"/>
          </a:xfrm>
          <a:prstGeom prst="rect">
            <a:avLst/>
          </a:prstGeom>
          <a:gradFill flip="none" rotWithShape="1">
            <a:gsLst>
              <a:gs pos="56000">
                <a:srgbClr val="0A0A0A">
                  <a:lumMod val="19000"/>
                  <a:alpha val="89000"/>
                </a:srgbClr>
              </a:gs>
              <a:gs pos="100000">
                <a:schemeClr val="bg1">
                  <a:lumMod val="0"/>
                  <a:alpha val="40000"/>
                </a:schemeClr>
              </a:gs>
              <a:gs pos="0">
                <a:schemeClr val="tx1">
                  <a:lumMod val="47000"/>
                  <a:alpha val="5600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r>
              <a:rPr lang="en-US" sz="2353">
                <a:gradFill>
                  <a:gsLst>
                    <a:gs pos="0">
                      <a:srgbClr val="FFFFFF"/>
                    </a:gs>
                    <a:gs pos="100000">
                      <a:srgbClr val="FFFFFF"/>
                    </a:gs>
                  </a:gsLst>
                  <a:lin ang="5400000" scaled="0"/>
                </a:gradFill>
                <a:latin typeface="Segoe UI"/>
                <a:ea typeface="Segoe UI" pitchFamily="34" charset="0"/>
                <a:cs typeface="Segoe UI" pitchFamily="34" charset="0"/>
              </a:rPr>
              <a:t> </a:t>
            </a:r>
          </a:p>
        </p:txBody>
      </p:sp>
      <p:sp>
        <p:nvSpPr>
          <p:cNvPr id="24" name="Title 16">
            <a:extLst>
              <a:ext uri="{FF2B5EF4-FFF2-40B4-BE49-F238E27FC236}">
                <a16:creationId xmlns:a16="http://schemas.microsoft.com/office/drawing/2014/main" id="{1E3B2B31-94DF-42EC-A5AB-49B150798E8B}"/>
              </a:ext>
            </a:extLst>
          </p:cNvPr>
          <p:cNvSpPr txBox="1">
            <a:spLocks/>
          </p:cNvSpPr>
          <p:nvPr/>
        </p:nvSpPr>
        <p:spPr>
          <a:xfrm>
            <a:off x="587374" y="263103"/>
            <a:ext cx="11017250" cy="55403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b="1" dirty="0">
                <a:solidFill>
                  <a:srgbClr val="FFFFFF"/>
                </a:solidFill>
                <a:latin typeface="Segoe UI Semibold"/>
              </a:rPr>
              <a:t>Previous Pill</a:t>
            </a:r>
            <a:endParaRPr kumimoji="0" lang="en-US" sz="36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
        <p:nvSpPr>
          <p:cNvPr id="25" name="Title 16">
            <a:extLst>
              <a:ext uri="{FF2B5EF4-FFF2-40B4-BE49-F238E27FC236}">
                <a16:creationId xmlns:a16="http://schemas.microsoft.com/office/drawing/2014/main" id="{49BEB026-4D5A-4CEB-8C2F-79615F688FE2}"/>
              </a:ext>
            </a:extLst>
          </p:cNvPr>
          <p:cNvSpPr txBox="1">
            <a:spLocks/>
          </p:cNvSpPr>
          <p:nvPr/>
        </p:nvSpPr>
        <p:spPr>
          <a:xfrm>
            <a:off x="434973" y="1313277"/>
            <a:ext cx="11017250" cy="436318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Environment</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Common Data Service + Common Data Model</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Admin Centers</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sz="2400" dirty="0">
                <a:solidFill>
                  <a:srgbClr val="FFFFFF"/>
                </a:solidFill>
                <a:latin typeface="Segoe UI Semibold"/>
              </a:rPr>
              <a:t>User + Security Roles</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Solutions</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Examples + Best Practices</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Assignments</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sz="2400" dirty="0">
                <a:solidFill>
                  <a:srgbClr val="FFFFFF"/>
                </a:solidFill>
                <a:latin typeface="Segoe UI Semibold"/>
              </a:rPr>
              <a:t>Q&amp;A</a:t>
            </a:r>
            <a:endPar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68926160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0F55-2A7D-4EAA-83A0-02C20D6415DD}"/>
              </a:ext>
            </a:extLst>
          </p:cNvPr>
          <p:cNvSpPr>
            <a:spLocks noGrp="1"/>
          </p:cNvSpPr>
          <p:nvPr>
            <p:ph type="title"/>
          </p:nvPr>
        </p:nvSpPr>
        <p:spPr>
          <a:xfrm>
            <a:off x="489079" y="228603"/>
            <a:ext cx="11296416" cy="738664"/>
          </a:xfrm>
          <a:solidFill>
            <a:schemeClr val="bg1"/>
          </a:solidFill>
        </p:spPr>
        <p:txBody>
          <a:bodyPr/>
          <a:lstStyle/>
          <a:p>
            <a:r>
              <a:rPr lang="en-US" dirty="0"/>
              <a:t>Built-in to all model-driven apps</a:t>
            </a:r>
          </a:p>
        </p:txBody>
      </p:sp>
      <p:sp>
        <p:nvSpPr>
          <p:cNvPr id="4" name="Rectangle 3">
            <a:extLst>
              <a:ext uri="{FF2B5EF4-FFF2-40B4-BE49-F238E27FC236}">
                <a16:creationId xmlns:a16="http://schemas.microsoft.com/office/drawing/2014/main" id="{8EE000EA-3D1E-4C19-85E6-BFCFBB604AA0}"/>
              </a:ext>
            </a:extLst>
          </p:cNvPr>
          <p:cNvSpPr/>
          <p:nvPr/>
        </p:nvSpPr>
        <p:spPr bwMode="auto">
          <a:xfrm>
            <a:off x="368800" y="1593908"/>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Advanced Find</a:t>
            </a:r>
          </a:p>
        </p:txBody>
      </p:sp>
      <p:sp>
        <p:nvSpPr>
          <p:cNvPr id="5" name="Rectangle 4">
            <a:extLst>
              <a:ext uri="{FF2B5EF4-FFF2-40B4-BE49-F238E27FC236}">
                <a16:creationId xmlns:a16="http://schemas.microsoft.com/office/drawing/2014/main" id="{D37FBB9B-9869-434F-BD83-6322A64608DE}"/>
              </a:ext>
            </a:extLst>
          </p:cNvPr>
          <p:cNvSpPr/>
          <p:nvPr/>
        </p:nvSpPr>
        <p:spPr bwMode="auto">
          <a:xfrm>
            <a:off x="3336752" y="1593908"/>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Searching</a:t>
            </a:r>
          </a:p>
        </p:txBody>
      </p:sp>
      <p:sp>
        <p:nvSpPr>
          <p:cNvPr id="6" name="Rectangle 5">
            <a:extLst>
              <a:ext uri="{FF2B5EF4-FFF2-40B4-BE49-F238E27FC236}">
                <a16:creationId xmlns:a16="http://schemas.microsoft.com/office/drawing/2014/main" id="{03F2167E-F0BF-41D2-BC42-0602526F599C}"/>
              </a:ext>
            </a:extLst>
          </p:cNvPr>
          <p:cNvSpPr/>
          <p:nvPr/>
        </p:nvSpPr>
        <p:spPr bwMode="auto">
          <a:xfrm>
            <a:off x="6304704" y="1593908"/>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Personal Views</a:t>
            </a:r>
          </a:p>
        </p:txBody>
      </p:sp>
      <p:sp>
        <p:nvSpPr>
          <p:cNvPr id="7" name="Rectangle 6">
            <a:extLst>
              <a:ext uri="{FF2B5EF4-FFF2-40B4-BE49-F238E27FC236}">
                <a16:creationId xmlns:a16="http://schemas.microsoft.com/office/drawing/2014/main" id="{E9B67D1E-4FA5-4C0D-ABD8-0657EF0E6F57}"/>
              </a:ext>
            </a:extLst>
          </p:cNvPr>
          <p:cNvSpPr/>
          <p:nvPr/>
        </p:nvSpPr>
        <p:spPr bwMode="auto">
          <a:xfrm>
            <a:off x="9272656" y="1593908"/>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Personal Dashboards</a:t>
            </a:r>
          </a:p>
        </p:txBody>
      </p:sp>
      <p:sp>
        <p:nvSpPr>
          <p:cNvPr id="8" name="Rectangle 7">
            <a:extLst>
              <a:ext uri="{FF2B5EF4-FFF2-40B4-BE49-F238E27FC236}">
                <a16:creationId xmlns:a16="http://schemas.microsoft.com/office/drawing/2014/main" id="{619FC621-EC10-494A-A475-20821894137B}"/>
              </a:ext>
            </a:extLst>
          </p:cNvPr>
          <p:cNvSpPr/>
          <p:nvPr/>
        </p:nvSpPr>
        <p:spPr bwMode="auto">
          <a:xfrm>
            <a:off x="368800" y="2756925"/>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Editable Grids</a:t>
            </a:r>
          </a:p>
        </p:txBody>
      </p:sp>
      <p:sp>
        <p:nvSpPr>
          <p:cNvPr id="9" name="Rectangle 8">
            <a:extLst>
              <a:ext uri="{FF2B5EF4-FFF2-40B4-BE49-F238E27FC236}">
                <a16:creationId xmlns:a16="http://schemas.microsoft.com/office/drawing/2014/main" id="{DFE1CC6B-8B55-439F-9C42-4DAD79CF547C}"/>
              </a:ext>
            </a:extLst>
          </p:cNvPr>
          <p:cNvSpPr/>
          <p:nvPr/>
        </p:nvSpPr>
        <p:spPr bwMode="auto">
          <a:xfrm>
            <a:off x="3386012" y="2756925"/>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333" dirty="0">
                <a:gradFill>
                  <a:gsLst>
                    <a:gs pos="0">
                      <a:srgbClr val="FFFFFF"/>
                    </a:gs>
                    <a:gs pos="100000">
                      <a:srgbClr val="FFFFFF"/>
                    </a:gs>
                  </a:gsLst>
                  <a:lin ang="5400000" scaled="0"/>
                </a:gradFill>
                <a:ea typeface="Segoe UI" pitchFamily="34" charset="0"/>
                <a:cs typeface="Segoe UI" pitchFamily="34" charset="0"/>
              </a:rPr>
              <a:t>Excel </a:t>
            </a:r>
            <a:r>
              <a:rPr lang="en-US" sz="2400" dirty="0">
                <a:gradFill>
                  <a:gsLst>
                    <a:gs pos="0">
                      <a:srgbClr val="FFFFFF"/>
                    </a:gs>
                    <a:gs pos="100000">
                      <a:srgbClr val="FFFFFF"/>
                    </a:gs>
                  </a:gsLst>
                  <a:lin ang="5400000" scaled="0"/>
                </a:gradFill>
                <a:ea typeface="Segoe UI" pitchFamily="34" charset="0"/>
                <a:cs typeface="Segoe UI" pitchFamily="34" charset="0"/>
              </a:rPr>
              <a:t>Integration</a:t>
            </a:r>
          </a:p>
        </p:txBody>
      </p:sp>
      <p:sp>
        <p:nvSpPr>
          <p:cNvPr id="10" name="Rectangle 9">
            <a:extLst>
              <a:ext uri="{FF2B5EF4-FFF2-40B4-BE49-F238E27FC236}">
                <a16:creationId xmlns:a16="http://schemas.microsoft.com/office/drawing/2014/main" id="{BAD45DC0-5529-4B57-87EF-FB6952EA9D84}"/>
              </a:ext>
            </a:extLst>
          </p:cNvPr>
          <p:cNvSpPr/>
          <p:nvPr/>
        </p:nvSpPr>
        <p:spPr bwMode="auto">
          <a:xfrm>
            <a:off x="6304704" y="2756925"/>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Client Dev Extensibility </a:t>
            </a:r>
          </a:p>
        </p:txBody>
      </p:sp>
      <p:sp>
        <p:nvSpPr>
          <p:cNvPr id="11" name="Rectangle 10">
            <a:extLst>
              <a:ext uri="{FF2B5EF4-FFF2-40B4-BE49-F238E27FC236}">
                <a16:creationId xmlns:a16="http://schemas.microsoft.com/office/drawing/2014/main" id="{CDE47D6B-7A9C-434F-9A43-A94F8FAE405D}"/>
              </a:ext>
            </a:extLst>
          </p:cNvPr>
          <p:cNvSpPr/>
          <p:nvPr/>
        </p:nvSpPr>
        <p:spPr bwMode="auto">
          <a:xfrm>
            <a:off x="9264353" y="2756925"/>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Client side Business Rules</a:t>
            </a:r>
          </a:p>
        </p:txBody>
      </p:sp>
      <p:sp>
        <p:nvSpPr>
          <p:cNvPr id="12" name="Rectangle 11">
            <a:extLst>
              <a:ext uri="{FF2B5EF4-FFF2-40B4-BE49-F238E27FC236}">
                <a16:creationId xmlns:a16="http://schemas.microsoft.com/office/drawing/2014/main" id="{932E6672-A979-4169-B02C-ED4D8A3B6A8F}"/>
              </a:ext>
            </a:extLst>
          </p:cNvPr>
          <p:cNvSpPr/>
          <p:nvPr/>
        </p:nvSpPr>
        <p:spPr bwMode="auto">
          <a:xfrm>
            <a:off x="368798" y="3919943"/>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Reusable Quick View Forms</a:t>
            </a:r>
          </a:p>
        </p:txBody>
      </p:sp>
      <p:sp>
        <p:nvSpPr>
          <p:cNvPr id="13" name="Rectangle 12">
            <a:extLst>
              <a:ext uri="{FF2B5EF4-FFF2-40B4-BE49-F238E27FC236}">
                <a16:creationId xmlns:a16="http://schemas.microsoft.com/office/drawing/2014/main" id="{60D750BB-2C5B-4AFE-BF07-CB99DFA44A20}"/>
              </a:ext>
            </a:extLst>
          </p:cNvPr>
          <p:cNvSpPr/>
          <p:nvPr/>
        </p:nvSpPr>
        <p:spPr bwMode="auto">
          <a:xfrm>
            <a:off x="3386012" y="3919943"/>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Business Process Control</a:t>
            </a:r>
          </a:p>
        </p:txBody>
      </p:sp>
      <p:sp>
        <p:nvSpPr>
          <p:cNvPr id="14" name="Rectangle 13">
            <a:extLst>
              <a:ext uri="{FF2B5EF4-FFF2-40B4-BE49-F238E27FC236}">
                <a16:creationId xmlns:a16="http://schemas.microsoft.com/office/drawing/2014/main" id="{D2FAA289-EE37-4C28-B0B0-AB2C4717722D}"/>
              </a:ext>
            </a:extLst>
          </p:cNvPr>
          <p:cNvSpPr/>
          <p:nvPr/>
        </p:nvSpPr>
        <p:spPr bwMode="auto">
          <a:xfrm>
            <a:off x="6304704" y="3975361"/>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Timeline Activity View</a:t>
            </a:r>
          </a:p>
        </p:txBody>
      </p:sp>
      <p:sp>
        <p:nvSpPr>
          <p:cNvPr id="15" name="Rectangle 14">
            <a:extLst>
              <a:ext uri="{FF2B5EF4-FFF2-40B4-BE49-F238E27FC236}">
                <a16:creationId xmlns:a16="http://schemas.microsoft.com/office/drawing/2014/main" id="{AAD6DF45-4D78-4944-9A79-AAFB839C503C}"/>
              </a:ext>
            </a:extLst>
          </p:cNvPr>
          <p:cNvSpPr/>
          <p:nvPr/>
        </p:nvSpPr>
        <p:spPr bwMode="auto">
          <a:xfrm>
            <a:off x="9272656" y="3975361"/>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Command Bar Extensibility</a:t>
            </a:r>
          </a:p>
        </p:txBody>
      </p:sp>
      <p:sp>
        <p:nvSpPr>
          <p:cNvPr id="16" name="Rectangle 15">
            <a:extLst>
              <a:ext uri="{FF2B5EF4-FFF2-40B4-BE49-F238E27FC236}">
                <a16:creationId xmlns:a16="http://schemas.microsoft.com/office/drawing/2014/main" id="{E6713221-AFA5-40E7-8D4A-025D6FB60C05}"/>
              </a:ext>
            </a:extLst>
          </p:cNvPr>
          <p:cNvSpPr/>
          <p:nvPr/>
        </p:nvSpPr>
        <p:spPr bwMode="auto">
          <a:xfrm>
            <a:off x="368797" y="5163773"/>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Merging of Form Changes</a:t>
            </a:r>
          </a:p>
        </p:txBody>
      </p:sp>
      <p:sp>
        <p:nvSpPr>
          <p:cNvPr id="17" name="Rectangle 16">
            <a:extLst>
              <a:ext uri="{FF2B5EF4-FFF2-40B4-BE49-F238E27FC236}">
                <a16:creationId xmlns:a16="http://schemas.microsoft.com/office/drawing/2014/main" id="{A182D402-C68B-43AF-A628-4268E8E2F2A5}"/>
              </a:ext>
            </a:extLst>
          </p:cNvPr>
          <p:cNvSpPr/>
          <p:nvPr/>
        </p:nvSpPr>
        <p:spPr bwMode="auto">
          <a:xfrm>
            <a:off x="3435273" y="5163773"/>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Multiple Makers </a:t>
            </a:r>
          </a:p>
        </p:txBody>
      </p:sp>
      <p:sp>
        <p:nvSpPr>
          <p:cNvPr id="18" name="Rectangle 17">
            <a:extLst>
              <a:ext uri="{FF2B5EF4-FFF2-40B4-BE49-F238E27FC236}">
                <a16:creationId xmlns:a16="http://schemas.microsoft.com/office/drawing/2014/main" id="{5B0B0B0A-730A-4B3A-8F30-1EFB896DDA3F}"/>
              </a:ext>
            </a:extLst>
          </p:cNvPr>
          <p:cNvSpPr/>
          <p:nvPr/>
        </p:nvSpPr>
        <p:spPr bwMode="auto">
          <a:xfrm>
            <a:off x="6304704" y="5193797"/>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Recently Viewed/Pinned</a:t>
            </a:r>
          </a:p>
        </p:txBody>
      </p:sp>
      <p:sp>
        <p:nvSpPr>
          <p:cNvPr id="19" name="Rectangle 18">
            <a:extLst>
              <a:ext uri="{FF2B5EF4-FFF2-40B4-BE49-F238E27FC236}">
                <a16:creationId xmlns:a16="http://schemas.microsoft.com/office/drawing/2014/main" id="{BD704997-E74C-4DDA-AE89-FBC75BDEC4F3}"/>
              </a:ext>
            </a:extLst>
          </p:cNvPr>
          <p:cNvSpPr/>
          <p:nvPr/>
        </p:nvSpPr>
        <p:spPr bwMode="auto">
          <a:xfrm>
            <a:off x="9272656" y="5163773"/>
            <a:ext cx="2616969" cy="83127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1243265"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Localization support</a:t>
            </a:r>
          </a:p>
        </p:txBody>
      </p:sp>
    </p:spTree>
    <p:extLst>
      <p:ext uri="{BB962C8B-B14F-4D97-AF65-F5344CB8AC3E}">
        <p14:creationId xmlns:p14="http://schemas.microsoft.com/office/powerpoint/2010/main" val="2714138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of a model-driven app*</a:t>
            </a:r>
          </a:p>
        </p:txBody>
      </p:sp>
      <p:sp>
        <p:nvSpPr>
          <p:cNvPr id="4" name="Rectangle 3"/>
          <p:cNvSpPr/>
          <p:nvPr/>
        </p:nvSpPr>
        <p:spPr bwMode="auto">
          <a:xfrm>
            <a:off x="1342088" y="2852058"/>
            <a:ext cx="2155371" cy="1203649"/>
          </a:xfrm>
          <a:prstGeom prst="rect">
            <a:avLst/>
          </a:prstGeom>
          <a:solidFill>
            <a:schemeClr val="accent1">
              <a:lumMod val="20000"/>
              <a:lumOff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tx1"/>
                </a:solidFill>
              </a:rPr>
              <a:t>App </a:t>
            </a:r>
            <a:br>
              <a:rPr lang="en-US" sz="2000" dirty="0">
                <a:solidFill>
                  <a:schemeClr val="tx1"/>
                </a:solidFill>
              </a:rPr>
            </a:br>
            <a:r>
              <a:rPr lang="en-US" sz="2000" dirty="0">
                <a:solidFill>
                  <a:schemeClr val="tx1"/>
                </a:solidFill>
              </a:rPr>
              <a:t>Navigation</a:t>
            </a:r>
          </a:p>
        </p:txBody>
      </p:sp>
      <p:sp>
        <p:nvSpPr>
          <p:cNvPr id="5" name="Rectangle 4"/>
          <p:cNvSpPr/>
          <p:nvPr/>
        </p:nvSpPr>
        <p:spPr bwMode="auto">
          <a:xfrm>
            <a:off x="4349007" y="4055707"/>
            <a:ext cx="2155371" cy="2093167"/>
          </a:xfrm>
          <a:prstGeom prst="rect">
            <a:avLst/>
          </a:prstGeom>
          <a:solidFill>
            <a:schemeClr val="accent1">
              <a:lumMod val="20000"/>
              <a:lumOff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tx1"/>
                </a:solidFill>
              </a:rPr>
              <a:t>Dashboard</a:t>
            </a:r>
            <a:r>
              <a:rPr lang="en-US" sz="2000" dirty="0">
                <a:solidFill>
                  <a:schemeClr val="bg1"/>
                </a:solidFill>
              </a:rPr>
              <a:t>s</a:t>
            </a:r>
          </a:p>
        </p:txBody>
      </p:sp>
      <p:sp>
        <p:nvSpPr>
          <p:cNvPr id="6" name="Rectangle 5"/>
          <p:cNvSpPr/>
          <p:nvPr/>
        </p:nvSpPr>
        <p:spPr bwMode="auto">
          <a:xfrm>
            <a:off x="4349007" y="1883229"/>
            <a:ext cx="2155371" cy="1203649"/>
          </a:xfrm>
          <a:prstGeom prst="rect">
            <a:avLst/>
          </a:prstGeom>
          <a:solidFill>
            <a:schemeClr val="accent1">
              <a:lumMod val="20000"/>
              <a:lumOff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tx1"/>
                </a:solidFill>
              </a:rPr>
              <a:t>Views</a:t>
            </a:r>
          </a:p>
        </p:txBody>
      </p:sp>
      <p:sp>
        <p:nvSpPr>
          <p:cNvPr id="7" name="Rectangle 6"/>
          <p:cNvSpPr/>
          <p:nvPr/>
        </p:nvSpPr>
        <p:spPr bwMode="auto">
          <a:xfrm>
            <a:off x="7399443" y="2292242"/>
            <a:ext cx="2481943" cy="2604797"/>
          </a:xfrm>
          <a:prstGeom prst="rect">
            <a:avLst/>
          </a:prstGeom>
          <a:solidFill>
            <a:schemeClr val="accent1">
              <a:lumMod val="20000"/>
              <a:lumOff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tx1"/>
                </a:solidFill>
              </a:rPr>
              <a:t>Forms</a:t>
            </a:r>
          </a:p>
        </p:txBody>
      </p:sp>
      <p:sp>
        <p:nvSpPr>
          <p:cNvPr id="8" name="Rectangle 7"/>
          <p:cNvSpPr/>
          <p:nvPr/>
        </p:nvSpPr>
        <p:spPr bwMode="auto">
          <a:xfrm>
            <a:off x="7729150" y="4295193"/>
            <a:ext cx="1735495" cy="455644"/>
          </a:xfrm>
          <a:prstGeom prst="rect">
            <a:avLst/>
          </a:prstGeom>
          <a:solidFill>
            <a:schemeClr val="bg2">
              <a:lumMod val="2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1600" dirty="0">
                <a:solidFill>
                  <a:schemeClr val="bg1"/>
                </a:solidFill>
              </a:rPr>
              <a:t>Quick Views</a:t>
            </a:r>
          </a:p>
        </p:txBody>
      </p:sp>
      <p:sp>
        <p:nvSpPr>
          <p:cNvPr id="9" name="Rectangle 8"/>
          <p:cNvSpPr/>
          <p:nvPr/>
        </p:nvSpPr>
        <p:spPr bwMode="auto">
          <a:xfrm>
            <a:off x="7772667" y="2998238"/>
            <a:ext cx="1735495" cy="455644"/>
          </a:xfrm>
          <a:prstGeom prst="rect">
            <a:avLst/>
          </a:prstGeom>
          <a:solidFill>
            <a:schemeClr val="bg2">
              <a:lumMod val="2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dirty="0">
                <a:solidFill>
                  <a:schemeClr val="bg1"/>
                </a:solidFill>
              </a:rPr>
              <a:t>Command Bar</a:t>
            </a:r>
          </a:p>
        </p:txBody>
      </p:sp>
      <p:sp>
        <p:nvSpPr>
          <p:cNvPr id="10" name="Rectangle 9"/>
          <p:cNvSpPr/>
          <p:nvPr/>
        </p:nvSpPr>
        <p:spPr bwMode="auto">
          <a:xfrm>
            <a:off x="4566073" y="4132106"/>
            <a:ext cx="1735495" cy="455644"/>
          </a:xfrm>
          <a:prstGeom prst="rect">
            <a:avLst/>
          </a:prstGeom>
          <a:solidFill>
            <a:schemeClr val="bg2">
              <a:lumMod val="2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bg1"/>
                </a:solidFill>
              </a:rPr>
              <a:t>Lists</a:t>
            </a:r>
          </a:p>
        </p:txBody>
      </p:sp>
      <p:sp>
        <p:nvSpPr>
          <p:cNvPr id="11" name="Rectangle 10"/>
          <p:cNvSpPr/>
          <p:nvPr/>
        </p:nvSpPr>
        <p:spPr bwMode="auto">
          <a:xfrm>
            <a:off x="4558945" y="5512457"/>
            <a:ext cx="1735495" cy="455644"/>
          </a:xfrm>
          <a:prstGeom prst="rect">
            <a:avLst/>
          </a:prstGeom>
          <a:solidFill>
            <a:schemeClr val="bg2">
              <a:lumMod val="2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bg1"/>
                </a:solidFill>
              </a:rPr>
              <a:t>Charts</a:t>
            </a:r>
          </a:p>
        </p:txBody>
      </p:sp>
      <p:sp>
        <p:nvSpPr>
          <p:cNvPr id="12" name="Right Arrow 11"/>
          <p:cNvSpPr/>
          <p:nvPr/>
        </p:nvSpPr>
        <p:spPr bwMode="auto">
          <a:xfrm rot="20034376">
            <a:off x="3705195" y="2712875"/>
            <a:ext cx="541176" cy="360787"/>
          </a:xfrm>
          <a:prstGeom prst="rightArrow">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err="1">
              <a:solidFill>
                <a:schemeClr val="bg1"/>
              </a:solidFill>
            </a:endParaRPr>
          </a:p>
        </p:txBody>
      </p:sp>
      <p:sp>
        <p:nvSpPr>
          <p:cNvPr id="13" name="Right Arrow 12"/>
          <p:cNvSpPr/>
          <p:nvPr/>
        </p:nvSpPr>
        <p:spPr bwMode="auto">
          <a:xfrm rot="1091389">
            <a:off x="3714168" y="3724795"/>
            <a:ext cx="541176" cy="360787"/>
          </a:xfrm>
          <a:prstGeom prst="rightArrow">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err="1">
              <a:solidFill>
                <a:schemeClr val="bg1"/>
              </a:solidFill>
            </a:endParaRPr>
          </a:p>
        </p:txBody>
      </p:sp>
      <p:sp>
        <p:nvSpPr>
          <p:cNvPr id="14" name="Right Arrow 13"/>
          <p:cNvSpPr/>
          <p:nvPr/>
        </p:nvSpPr>
        <p:spPr bwMode="auto">
          <a:xfrm rot="20625381">
            <a:off x="6579668" y="4114800"/>
            <a:ext cx="541176" cy="360787"/>
          </a:xfrm>
          <a:prstGeom prst="rightArrow">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err="1">
              <a:solidFill>
                <a:schemeClr val="bg1"/>
              </a:solidFill>
            </a:endParaRPr>
          </a:p>
        </p:txBody>
      </p:sp>
      <p:sp>
        <p:nvSpPr>
          <p:cNvPr id="15" name="Right Arrow 14"/>
          <p:cNvSpPr/>
          <p:nvPr/>
        </p:nvSpPr>
        <p:spPr bwMode="auto">
          <a:xfrm rot="1091389">
            <a:off x="6672536" y="2650637"/>
            <a:ext cx="541176" cy="360787"/>
          </a:xfrm>
          <a:prstGeom prst="rightArrow">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err="1">
              <a:solidFill>
                <a:schemeClr val="bg1"/>
              </a:solidFill>
            </a:endParaRPr>
          </a:p>
        </p:txBody>
      </p:sp>
      <p:sp>
        <p:nvSpPr>
          <p:cNvPr id="16" name="Rectangle 15"/>
          <p:cNvSpPr/>
          <p:nvPr/>
        </p:nvSpPr>
        <p:spPr bwMode="auto">
          <a:xfrm>
            <a:off x="7753418" y="2432181"/>
            <a:ext cx="1735495" cy="455644"/>
          </a:xfrm>
          <a:prstGeom prst="rect">
            <a:avLst/>
          </a:prstGeom>
          <a:solidFill>
            <a:schemeClr val="bg2">
              <a:lumMod val="2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dirty="0">
                <a:solidFill>
                  <a:schemeClr val="bg1"/>
                </a:solidFill>
              </a:rPr>
              <a:t>Related Entities</a:t>
            </a:r>
          </a:p>
        </p:txBody>
      </p:sp>
      <p:sp>
        <p:nvSpPr>
          <p:cNvPr id="17" name="Rectangle 16"/>
          <p:cNvSpPr/>
          <p:nvPr/>
        </p:nvSpPr>
        <p:spPr bwMode="auto">
          <a:xfrm>
            <a:off x="7729150" y="3799117"/>
            <a:ext cx="1735495" cy="455644"/>
          </a:xfrm>
          <a:prstGeom prst="rect">
            <a:avLst/>
          </a:prstGeom>
          <a:solidFill>
            <a:schemeClr val="bg2">
              <a:lumMod val="2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1600" dirty="0">
                <a:solidFill>
                  <a:schemeClr val="bg1"/>
                </a:solidFill>
              </a:rPr>
              <a:t>Business Process</a:t>
            </a:r>
          </a:p>
        </p:txBody>
      </p:sp>
      <p:sp>
        <p:nvSpPr>
          <p:cNvPr id="3" name="TextBox 2">
            <a:extLst>
              <a:ext uri="{FF2B5EF4-FFF2-40B4-BE49-F238E27FC236}">
                <a16:creationId xmlns:a16="http://schemas.microsoft.com/office/drawing/2014/main" id="{4DB399D9-3A75-4761-BA07-0DBC36FABE7B}"/>
              </a:ext>
            </a:extLst>
          </p:cNvPr>
          <p:cNvSpPr txBox="1"/>
          <p:nvPr/>
        </p:nvSpPr>
        <p:spPr>
          <a:xfrm>
            <a:off x="8697606" y="6136955"/>
            <a:ext cx="3431148" cy="492443"/>
          </a:xfrm>
          <a:prstGeom prst="rect">
            <a:avLst/>
          </a:prstGeom>
          <a:noFill/>
        </p:spPr>
        <p:txBody>
          <a:bodyPr wrap="square" lIns="0" tIns="0" rIns="0" bIns="0" rtlCol="0">
            <a:spAutoFit/>
          </a:bodyPr>
          <a:lstStyle/>
          <a:p>
            <a:r>
              <a:rPr lang="en-US" sz="3200" dirty="0">
                <a:gradFill>
                  <a:gsLst>
                    <a:gs pos="0">
                      <a:schemeClr val="tx1"/>
                    </a:gs>
                    <a:gs pos="86000">
                      <a:schemeClr val="tx1"/>
                    </a:gs>
                  </a:gsLst>
                  <a:lin ang="5400000" scaled="0"/>
                </a:gradFill>
              </a:rPr>
              <a:t>*all this and more</a:t>
            </a:r>
          </a:p>
        </p:txBody>
      </p:sp>
    </p:spTree>
    <p:extLst>
      <p:ext uri="{BB962C8B-B14F-4D97-AF65-F5344CB8AC3E}">
        <p14:creationId xmlns:p14="http://schemas.microsoft.com/office/powerpoint/2010/main" val="4253231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DB8A5C-A841-4E47-B44B-8503C0EE25A5}"/>
              </a:ext>
            </a:extLst>
          </p:cNvPr>
          <p:cNvSpPr>
            <a:spLocks noGrp="1"/>
          </p:cNvSpPr>
          <p:nvPr>
            <p:ph type="title"/>
          </p:nvPr>
        </p:nvSpPr>
        <p:spPr/>
        <p:txBody>
          <a:bodyPr/>
          <a:lstStyle/>
          <a:p>
            <a:r>
              <a:rPr lang="en-US" dirty="0"/>
              <a:t>From zero to model-driven app</a:t>
            </a:r>
          </a:p>
        </p:txBody>
      </p:sp>
      <p:graphicFrame>
        <p:nvGraphicFramePr>
          <p:cNvPr id="10" name="Diagram 9">
            <a:extLst>
              <a:ext uri="{FF2B5EF4-FFF2-40B4-BE49-F238E27FC236}">
                <a16:creationId xmlns:a16="http://schemas.microsoft.com/office/drawing/2014/main" id="{4F76EBD2-776C-435F-AEC9-19738EC4E93F}"/>
              </a:ext>
            </a:extLst>
          </p:cNvPr>
          <p:cNvGraphicFramePr/>
          <p:nvPr/>
        </p:nvGraphicFramePr>
        <p:xfrm>
          <a:off x="527381" y="1508787"/>
          <a:ext cx="11329259" cy="230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1E761B09-81D2-4614-ABD5-ED92967454B3}"/>
              </a:ext>
            </a:extLst>
          </p:cNvPr>
          <p:cNvGraphicFramePr/>
          <p:nvPr/>
        </p:nvGraphicFramePr>
        <p:xfrm>
          <a:off x="719403" y="3621021"/>
          <a:ext cx="1824203" cy="17967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Picture 11">
            <a:extLst>
              <a:ext uri="{FF2B5EF4-FFF2-40B4-BE49-F238E27FC236}">
                <a16:creationId xmlns:a16="http://schemas.microsoft.com/office/drawing/2014/main" id="{69B4D805-130E-41C6-BADE-8E4B7F5BFAA1}"/>
              </a:ext>
            </a:extLst>
          </p:cNvPr>
          <p:cNvPicPr>
            <a:picLocks noChangeAspect="1"/>
          </p:cNvPicPr>
          <p:nvPr/>
        </p:nvPicPr>
        <p:blipFill>
          <a:blip r:embed="rId12"/>
          <a:stretch>
            <a:fillRect/>
          </a:stretch>
        </p:blipFill>
        <p:spPr>
          <a:xfrm>
            <a:off x="2831638" y="3898067"/>
            <a:ext cx="2042645" cy="1242693"/>
          </a:xfrm>
          <a:prstGeom prst="rect">
            <a:avLst/>
          </a:prstGeom>
          <a:ln>
            <a:solidFill>
              <a:schemeClr val="accent1"/>
            </a:solidFill>
          </a:ln>
        </p:spPr>
      </p:pic>
      <p:pic>
        <p:nvPicPr>
          <p:cNvPr id="13" name="Picture 12">
            <a:extLst>
              <a:ext uri="{FF2B5EF4-FFF2-40B4-BE49-F238E27FC236}">
                <a16:creationId xmlns:a16="http://schemas.microsoft.com/office/drawing/2014/main" id="{E39A8F0F-F2F0-439F-A6B1-7D9CB18C7885}"/>
              </a:ext>
            </a:extLst>
          </p:cNvPr>
          <p:cNvPicPr>
            <a:picLocks noChangeAspect="1"/>
          </p:cNvPicPr>
          <p:nvPr/>
        </p:nvPicPr>
        <p:blipFill>
          <a:blip r:embed="rId13"/>
          <a:stretch>
            <a:fillRect/>
          </a:stretch>
        </p:blipFill>
        <p:spPr>
          <a:xfrm>
            <a:off x="5083622" y="3898067"/>
            <a:ext cx="2116500" cy="1074936"/>
          </a:xfrm>
          <a:prstGeom prst="rect">
            <a:avLst/>
          </a:prstGeom>
          <a:ln>
            <a:solidFill>
              <a:schemeClr val="accent1"/>
            </a:solidFill>
          </a:ln>
        </p:spPr>
      </p:pic>
      <p:pic>
        <p:nvPicPr>
          <p:cNvPr id="15" name="Picture 14">
            <a:extLst>
              <a:ext uri="{FF2B5EF4-FFF2-40B4-BE49-F238E27FC236}">
                <a16:creationId xmlns:a16="http://schemas.microsoft.com/office/drawing/2014/main" id="{AF89FCA7-8BE7-4BA3-AB8F-BA74D0DEEBA2}"/>
              </a:ext>
            </a:extLst>
          </p:cNvPr>
          <p:cNvPicPr>
            <a:picLocks noChangeAspect="1"/>
          </p:cNvPicPr>
          <p:nvPr/>
        </p:nvPicPr>
        <p:blipFill>
          <a:blip r:embed="rId14"/>
          <a:stretch>
            <a:fillRect/>
          </a:stretch>
        </p:blipFill>
        <p:spPr>
          <a:xfrm>
            <a:off x="7255576" y="4255063"/>
            <a:ext cx="2405565" cy="305613"/>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2E7D71D7-4566-4654-B287-C4D17AD371D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44406" y="3869839"/>
            <a:ext cx="2359821" cy="1076061"/>
          </a:xfrm>
          <a:prstGeom prst="rect">
            <a:avLst/>
          </a:prstGeom>
          <a:ln>
            <a:solidFill>
              <a:schemeClr val="accent1"/>
            </a:solidFill>
          </a:ln>
        </p:spPr>
      </p:pic>
    </p:spTree>
    <p:extLst>
      <p:ext uri="{BB962C8B-B14F-4D97-AF65-F5344CB8AC3E}">
        <p14:creationId xmlns:p14="http://schemas.microsoft.com/office/powerpoint/2010/main" val="3885464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6401-F6ED-4787-A2CB-354A7411C3E2}"/>
              </a:ext>
            </a:extLst>
          </p:cNvPr>
          <p:cNvSpPr>
            <a:spLocks noGrp="1"/>
          </p:cNvSpPr>
          <p:nvPr>
            <p:ph type="title"/>
          </p:nvPr>
        </p:nvSpPr>
        <p:spPr>
          <a:xfrm>
            <a:off x="143339" y="157229"/>
            <a:ext cx="11018520" cy="738600"/>
          </a:xfrm>
        </p:spPr>
        <p:txBody>
          <a:bodyPr/>
          <a:lstStyle/>
          <a:p>
            <a:r>
              <a:rPr lang="en-US" dirty="0">
                <a:gradFill>
                  <a:gsLst>
                    <a:gs pos="1250">
                      <a:schemeClr val="tx1"/>
                    </a:gs>
                    <a:gs pos="100000">
                      <a:schemeClr val="tx1"/>
                    </a:gs>
                  </a:gsLst>
                  <a:lin ang="5400000" scaled="0"/>
                </a:gradFill>
              </a:rPr>
              <a:t>Unified Interface</a:t>
            </a:r>
          </a:p>
        </p:txBody>
      </p:sp>
      <p:sp>
        <p:nvSpPr>
          <p:cNvPr id="11" name="Content Placeholder 10">
            <a:extLst>
              <a:ext uri="{FF2B5EF4-FFF2-40B4-BE49-F238E27FC236}">
                <a16:creationId xmlns:a16="http://schemas.microsoft.com/office/drawing/2014/main" id="{E6D32383-D623-42FF-AB64-229947A39069}"/>
              </a:ext>
            </a:extLst>
          </p:cNvPr>
          <p:cNvSpPr>
            <a:spLocks noGrp="1"/>
          </p:cNvSpPr>
          <p:nvPr>
            <p:ph type="body" sz="quarter" idx="10"/>
          </p:nvPr>
        </p:nvSpPr>
        <p:spPr>
          <a:xfrm>
            <a:off x="335361" y="1316766"/>
            <a:ext cx="8388057" cy="4998291"/>
          </a:xfrm>
        </p:spPr>
        <p:txBody>
          <a:bodyPr/>
          <a:lstStyle/>
          <a:p>
            <a:pPr defTabSz="1218906"/>
            <a:r>
              <a:rPr lang="en-US" sz="2000" b="1" dirty="0">
                <a:gradFill>
                  <a:gsLst>
                    <a:gs pos="1250">
                      <a:srgbClr val="1A1A1A"/>
                    </a:gs>
                    <a:gs pos="100000">
                      <a:srgbClr val="1A1A1A"/>
                    </a:gs>
                  </a:gsLst>
                  <a:lin ang="5400000" scaled="0"/>
                </a:gradFill>
                <a:latin typeface="Segoe UI"/>
              </a:rPr>
              <a:t>Consistent responsive experiences</a:t>
            </a:r>
            <a:br>
              <a:rPr lang="en-US" sz="1600" b="1" dirty="0">
                <a:solidFill>
                  <a:srgbClr val="1A1A1A"/>
                </a:solidFill>
                <a:latin typeface="Segoe UI" panose="020B0502040204020203" pitchFamily="34" charset="0"/>
                <a:cs typeface="Segoe UI" panose="020B0502040204020203" pitchFamily="34" charset="0"/>
              </a:rPr>
            </a:br>
            <a:r>
              <a:rPr lang="en-US" sz="1600" dirty="0">
                <a:gradFill>
                  <a:gsLst>
                    <a:gs pos="1250">
                      <a:srgbClr val="1A1A1A"/>
                    </a:gs>
                    <a:gs pos="100000">
                      <a:srgbClr val="1A1A1A"/>
                    </a:gs>
                  </a:gsLst>
                  <a:lin ang="5400000" scaled="0"/>
                </a:gradFill>
                <a:latin typeface="Segoe UI"/>
              </a:rPr>
              <a:t>Consistent and equivalent functionality across all surfaces – web, mobile and Outlook. Including native RTL support across all devices</a:t>
            </a:r>
          </a:p>
          <a:p>
            <a:pPr defTabSz="1218906"/>
            <a:r>
              <a:rPr lang="en-US" sz="2000" b="1" dirty="0">
                <a:gradFill>
                  <a:gsLst>
                    <a:gs pos="1250">
                      <a:srgbClr val="1A1A1A"/>
                    </a:gs>
                    <a:gs pos="100000">
                      <a:srgbClr val="1A1A1A"/>
                    </a:gs>
                  </a:gsLst>
                  <a:lin ang="5400000" scaled="0"/>
                </a:gradFill>
                <a:latin typeface="Segoe UI"/>
              </a:rPr>
              <a:t>Focused and modular experience</a:t>
            </a:r>
            <a:br>
              <a:rPr lang="en-US" sz="1600" b="1" dirty="0">
                <a:solidFill>
                  <a:srgbClr val="1A1A1A"/>
                </a:solidFill>
                <a:latin typeface="Segoe UI" panose="020B0502040204020203" pitchFamily="34" charset="0"/>
                <a:cs typeface="Segoe UI" panose="020B0502040204020203" pitchFamily="34" charset="0"/>
              </a:rPr>
            </a:br>
            <a:r>
              <a:rPr lang="en-US" sz="1600" dirty="0">
                <a:gradFill>
                  <a:gsLst>
                    <a:gs pos="1250">
                      <a:srgbClr val="1A1A1A"/>
                    </a:gs>
                    <a:gs pos="100000">
                      <a:srgbClr val="1A1A1A"/>
                    </a:gs>
                  </a:gsLst>
                  <a:lin ang="5400000" scaled="0"/>
                </a:gradFill>
                <a:latin typeface="Segoe UI"/>
              </a:rPr>
              <a:t>Application Module concept available across all form factors. Scenario focused, Easy to build and shareable micro applications</a:t>
            </a:r>
          </a:p>
          <a:p>
            <a:pPr defTabSz="1218906"/>
            <a:r>
              <a:rPr lang="en-US" sz="2000" b="1" dirty="0">
                <a:gradFill>
                  <a:gsLst>
                    <a:gs pos="1250">
                      <a:schemeClr val="tx1"/>
                    </a:gs>
                    <a:gs pos="100000">
                      <a:schemeClr val="tx1"/>
                    </a:gs>
                  </a:gsLst>
                  <a:lin ang="5400000" scaled="0"/>
                </a:gradFill>
                <a:latin typeface="+mn-lt"/>
                <a:cs typeface="+mn-cs"/>
              </a:rPr>
              <a:t>Custom controls</a:t>
            </a:r>
            <a:br>
              <a:rPr lang="en-US" sz="1600" b="1" dirty="0">
                <a:solidFill>
                  <a:schemeClr val="tx1"/>
                </a:solidFill>
                <a:latin typeface="Segoe UI" panose="020B0502040204020203" pitchFamily="34" charset="0"/>
                <a:cs typeface="Segoe UI" panose="020B0502040204020203" pitchFamily="34" charset="0"/>
              </a:rPr>
            </a:br>
            <a:r>
              <a:rPr lang="en-US" sz="1600" dirty="0">
                <a:gradFill>
                  <a:gsLst>
                    <a:gs pos="1250">
                      <a:schemeClr val="tx1"/>
                    </a:gs>
                    <a:gs pos="100000">
                      <a:schemeClr val="tx1"/>
                    </a:gs>
                  </a:gsLst>
                  <a:lin ang="5400000" scaled="0"/>
                </a:gradFill>
                <a:latin typeface="+mn-lt"/>
                <a:cs typeface="+mn-cs"/>
              </a:rPr>
              <a:t>Rich visualization through custom controls adapts across all form factors provides reuse and better productivity</a:t>
            </a:r>
          </a:p>
          <a:p>
            <a:pPr defTabSz="1218906"/>
            <a:r>
              <a:rPr lang="en-US" sz="2000" b="1" dirty="0">
                <a:gradFill>
                  <a:gsLst>
                    <a:gs pos="1250">
                      <a:schemeClr val="tx1"/>
                    </a:gs>
                    <a:gs pos="100000">
                      <a:schemeClr val="tx1"/>
                    </a:gs>
                  </a:gsLst>
                  <a:lin ang="5400000" scaled="0"/>
                </a:gradFill>
                <a:latin typeface="+mn-lt"/>
                <a:cs typeface="+mn-cs"/>
              </a:rPr>
              <a:t>Performant</a:t>
            </a:r>
            <a:br>
              <a:rPr lang="en-US" sz="1600" b="1" dirty="0">
                <a:solidFill>
                  <a:schemeClr val="tx1"/>
                </a:solidFill>
                <a:latin typeface="Segoe UI" panose="020B0502040204020203" pitchFamily="34" charset="0"/>
                <a:cs typeface="Segoe UI" panose="020B0502040204020203" pitchFamily="34" charset="0"/>
              </a:rPr>
            </a:br>
            <a:r>
              <a:rPr lang="en-US" sz="1600" dirty="0">
                <a:gradFill>
                  <a:gsLst>
                    <a:gs pos="1250">
                      <a:schemeClr val="tx1"/>
                    </a:gs>
                    <a:gs pos="100000">
                      <a:schemeClr val="tx1"/>
                    </a:gs>
                  </a:gsLst>
                  <a:lin ang="5400000" scaled="0"/>
                </a:gradFill>
                <a:latin typeface="+mn-lt"/>
                <a:cs typeface="+mn-cs"/>
              </a:rPr>
              <a:t>Efficient metadata synchronization for better performance and continued investments to improve speed across client experiences</a:t>
            </a:r>
          </a:p>
          <a:p>
            <a:pPr defTabSz="1218906"/>
            <a:r>
              <a:rPr lang="en-US" sz="2000" b="1" dirty="0">
                <a:gradFill>
                  <a:gsLst>
                    <a:gs pos="1250">
                      <a:srgbClr val="1A1A1A"/>
                    </a:gs>
                    <a:gs pos="100000">
                      <a:srgbClr val="1A1A1A"/>
                    </a:gs>
                  </a:gsLst>
                  <a:lin ang="5400000" scaled="0"/>
                </a:gradFill>
                <a:latin typeface="Segoe UI"/>
              </a:rPr>
              <a:t>Accessible</a:t>
            </a:r>
            <a:br>
              <a:rPr lang="en-US" sz="1600" b="1" dirty="0">
                <a:solidFill>
                  <a:srgbClr val="1A1A1A"/>
                </a:solidFill>
                <a:latin typeface="Segoe UI" panose="020B0502040204020203" pitchFamily="34" charset="0"/>
                <a:cs typeface="Segoe UI" panose="020B0502040204020203" pitchFamily="34" charset="0"/>
              </a:rPr>
            </a:br>
            <a:r>
              <a:rPr lang="en-US" sz="1600" dirty="0">
                <a:gradFill>
                  <a:gsLst>
                    <a:gs pos="1250">
                      <a:srgbClr val="1A1A1A"/>
                    </a:gs>
                    <a:gs pos="100000">
                      <a:srgbClr val="1A1A1A"/>
                    </a:gs>
                  </a:gsLst>
                  <a:lin ang="5400000" scaled="0"/>
                </a:gradFill>
                <a:latin typeface="Segoe UI"/>
              </a:rPr>
              <a:t>Built from ground up with Accessibility in mind</a:t>
            </a:r>
          </a:p>
          <a:p>
            <a:pPr defTabSz="1218906"/>
            <a:r>
              <a:rPr lang="en-US" sz="2000" b="1" dirty="0">
                <a:gradFill>
                  <a:gsLst>
                    <a:gs pos="1250">
                      <a:srgbClr val="1A1A1A"/>
                    </a:gs>
                    <a:gs pos="100000">
                      <a:srgbClr val="1A1A1A"/>
                    </a:gs>
                  </a:gsLst>
                  <a:lin ang="5400000" scaled="0"/>
                </a:gradFill>
                <a:latin typeface="Segoe UI"/>
              </a:rPr>
              <a:t>Enhanced experiences</a:t>
            </a:r>
            <a:br>
              <a:rPr lang="en-US" sz="1600" b="1" dirty="0">
                <a:solidFill>
                  <a:srgbClr val="1A1A1A"/>
                </a:solidFill>
                <a:latin typeface="Segoe UI" panose="020B0502040204020203" pitchFamily="34" charset="0"/>
                <a:cs typeface="Segoe UI" panose="020B0502040204020203" pitchFamily="34" charset="0"/>
              </a:rPr>
            </a:br>
            <a:r>
              <a:rPr lang="en-US" sz="1600" dirty="0">
                <a:gradFill>
                  <a:gsLst>
                    <a:gs pos="1250">
                      <a:srgbClr val="1A1A1A"/>
                    </a:gs>
                    <a:gs pos="100000">
                      <a:srgbClr val="1A1A1A"/>
                    </a:gs>
                  </a:gsLst>
                  <a:lin ang="5400000" scaled="0"/>
                </a:gradFill>
                <a:latin typeface="Segoe UI"/>
                <a:cs typeface="Segoe UI" panose="020B0502040204020203" pitchFamily="34" charset="0"/>
              </a:rPr>
              <a:t>Additional d</a:t>
            </a:r>
            <a:r>
              <a:rPr lang="en-US" sz="1600" dirty="0">
                <a:gradFill>
                  <a:gsLst>
                    <a:gs pos="1250">
                      <a:srgbClr val="1A1A1A"/>
                    </a:gs>
                    <a:gs pos="100000">
                      <a:srgbClr val="1A1A1A"/>
                    </a:gs>
                  </a:gsLst>
                  <a:lin ang="5400000" scaled="0"/>
                </a:gradFill>
                <a:latin typeface="Segoe UI"/>
              </a:rPr>
              <a:t>ashboarding and </a:t>
            </a:r>
            <a:r>
              <a:rPr lang="en-US" sz="1600" dirty="0" err="1">
                <a:gradFill>
                  <a:gsLst>
                    <a:gs pos="1250">
                      <a:srgbClr val="1A1A1A"/>
                    </a:gs>
                    <a:gs pos="100000">
                      <a:srgbClr val="1A1A1A"/>
                    </a:gs>
                  </a:gsLst>
                  <a:lin ang="5400000" scaled="0"/>
                </a:gradFill>
                <a:latin typeface="Segoe UI"/>
              </a:rPr>
              <a:t>PowerBI</a:t>
            </a:r>
            <a:r>
              <a:rPr lang="en-US" sz="1600" dirty="0">
                <a:gradFill>
                  <a:gsLst>
                    <a:gs pos="1250">
                      <a:srgbClr val="1A1A1A"/>
                    </a:gs>
                    <a:gs pos="100000">
                      <a:srgbClr val="1A1A1A"/>
                    </a:gs>
                  </a:gsLst>
                  <a:lin ang="5400000" scaled="0"/>
                </a:gradFill>
                <a:latin typeface="Segoe UI"/>
              </a:rPr>
              <a:t> capabilities and enhanced user interactions for mobile and desktop usage. </a:t>
            </a:r>
          </a:p>
          <a:p>
            <a:pPr defTabSz="1218906"/>
            <a:endParaRPr lang="en-US" sz="1600" dirty="0">
              <a:gradFill>
                <a:gsLst>
                  <a:gs pos="1250">
                    <a:srgbClr val="1A1A1A"/>
                  </a:gs>
                  <a:gs pos="100000">
                    <a:srgbClr val="1A1A1A"/>
                  </a:gs>
                </a:gsLst>
                <a:lin ang="5400000" scaled="0"/>
              </a:gradFill>
              <a:latin typeface="Segoe UI"/>
            </a:endParaRPr>
          </a:p>
          <a:p>
            <a:pPr defTabSz="1218906"/>
            <a:endParaRPr lang="en-US" sz="1600" dirty="0">
              <a:gradFill>
                <a:gsLst>
                  <a:gs pos="1250">
                    <a:schemeClr val="tx1"/>
                  </a:gs>
                  <a:gs pos="100000">
                    <a:schemeClr val="tx1"/>
                  </a:gs>
                </a:gsLst>
                <a:lin ang="5400000" scaled="0"/>
              </a:gradFill>
              <a:latin typeface="+mn-lt"/>
              <a:cs typeface="+mn-cs"/>
            </a:endParaRPr>
          </a:p>
          <a:p>
            <a:endParaRPr lang="en-US" sz="1600" dirty="0">
              <a:solidFill>
                <a:schemeClr val="tx1"/>
              </a:solidFill>
              <a:latin typeface="Segoe UI" panose="020B0502040204020203" pitchFamily="34" charset="0"/>
              <a:cs typeface="Segoe UI" panose="020B0502040204020203" pitchFamily="34" charset="0"/>
            </a:endParaRPr>
          </a:p>
        </p:txBody>
      </p:sp>
      <p:pic>
        <p:nvPicPr>
          <p:cNvPr id="7" name="Picture 6" descr="A close up of a computer screen&#10;&#10;Description generated with high confidence">
            <a:extLst>
              <a:ext uri="{FF2B5EF4-FFF2-40B4-BE49-F238E27FC236}">
                <a16:creationId xmlns:a16="http://schemas.microsoft.com/office/drawing/2014/main" id="{9682D01F-11E3-4CAF-8A52-31B777DE1071}"/>
              </a:ext>
            </a:extLst>
          </p:cNvPr>
          <p:cNvPicPr>
            <a:picLocks noChangeAspect="1"/>
          </p:cNvPicPr>
          <p:nvPr/>
        </p:nvPicPr>
        <p:blipFill rotWithShape="1">
          <a:blip r:embed="rId3"/>
          <a:srcRect l="12354" t="19077" r="10613" b="20969"/>
          <a:stretch/>
        </p:blipFill>
        <p:spPr>
          <a:xfrm>
            <a:off x="8496267" y="2852936"/>
            <a:ext cx="3736816" cy="2326696"/>
          </a:xfrm>
          <a:prstGeom prst="rect">
            <a:avLst/>
          </a:prstGeom>
        </p:spPr>
      </p:pic>
    </p:spTree>
    <p:extLst>
      <p:ext uri="{BB962C8B-B14F-4D97-AF65-F5344CB8AC3E}">
        <p14:creationId xmlns:p14="http://schemas.microsoft.com/office/powerpoint/2010/main" val="347337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FAF3B-66D0-4781-81C4-59C7E2E55C47}"/>
              </a:ext>
            </a:extLst>
          </p:cNvPr>
          <p:cNvSpPr>
            <a:spLocks noGrp="1"/>
          </p:cNvSpPr>
          <p:nvPr>
            <p:ph type="title"/>
          </p:nvPr>
        </p:nvSpPr>
        <p:spPr>
          <a:xfrm>
            <a:off x="489078" y="228601"/>
            <a:ext cx="11296417" cy="738664"/>
          </a:xfrm>
        </p:spPr>
        <p:txBody>
          <a:bodyPr/>
          <a:lstStyle/>
          <a:p>
            <a:r>
              <a:rPr lang="en-US" dirty="0"/>
              <a:t>Composing Apps</a:t>
            </a:r>
          </a:p>
        </p:txBody>
      </p:sp>
      <p:pic>
        <p:nvPicPr>
          <p:cNvPr id="4" name="Picture 3" descr="A screenshot of a computer&#10;&#10;Description generated with very high confidence">
            <a:extLst>
              <a:ext uri="{FF2B5EF4-FFF2-40B4-BE49-F238E27FC236}">
                <a16:creationId xmlns:a16="http://schemas.microsoft.com/office/drawing/2014/main" id="{781506F7-232C-4CEC-A9A5-4B0273D68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88" y="1463661"/>
            <a:ext cx="10191824" cy="3930679"/>
          </a:xfrm>
          <a:prstGeom prst="rect">
            <a:avLst/>
          </a:prstGeom>
          <a:ln>
            <a:solidFill>
              <a:srgbClr val="0070C0"/>
            </a:solidFill>
          </a:ln>
        </p:spPr>
      </p:pic>
    </p:spTree>
    <p:extLst>
      <p:ext uri="{BB962C8B-B14F-4D97-AF65-F5344CB8AC3E}">
        <p14:creationId xmlns:p14="http://schemas.microsoft.com/office/powerpoint/2010/main" val="3932785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p:cNvGraphicFramePr>
          <p:nvPr>
            <p:custDataLst>
              <p:tags r:id="rId2"/>
            </p:custDataLst>
          </p:nvPr>
        </p:nvGraphicFramePr>
        <p:xfrm>
          <a:off x="3177" y="1589"/>
          <a:ext cx="1587" cy="1587"/>
        </p:xfrm>
        <a:graphic>
          <a:graphicData uri="http://schemas.openxmlformats.org/presentationml/2006/ole">
            <mc:AlternateContent xmlns:mc="http://schemas.openxmlformats.org/markup-compatibility/2006">
              <mc:Choice xmlns:v="urn:schemas-microsoft-com:vml" Requires="v">
                <p:oleObj spid="_x0000_s384001"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3177" y="1589"/>
                        <a:ext cx="1587" cy="1587"/>
                      </a:xfrm>
                      <a:prstGeom prst="rect">
                        <a:avLst/>
                      </a:prstGeom>
                    </p:spPr>
                  </p:pic>
                </p:oleObj>
              </mc:Fallback>
            </mc:AlternateContent>
          </a:graphicData>
        </a:graphic>
      </p:graphicFrame>
      <p:sp>
        <p:nvSpPr>
          <p:cNvPr id="5" name="Title 4"/>
          <p:cNvSpPr>
            <a:spLocks noGrp="1"/>
          </p:cNvSpPr>
          <p:nvPr>
            <p:ph type="title"/>
          </p:nvPr>
        </p:nvSpPr>
        <p:spPr>
          <a:xfrm>
            <a:off x="490537" y="228600"/>
            <a:ext cx="11293475" cy="609398"/>
          </a:xfrm>
        </p:spPr>
        <p:txBody>
          <a:bodyPr/>
          <a:lstStyle/>
          <a:p>
            <a:r>
              <a:rPr lang="en-US" sz="4400" dirty="0"/>
              <a:t>Controlling who can use App Modules </a:t>
            </a:r>
          </a:p>
        </p:txBody>
      </p:sp>
      <p:sp>
        <p:nvSpPr>
          <p:cNvPr id="6" name="Arrow: Right 5"/>
          <p:cNvSpPr/>
          <p:nvPr/>
        </p:nvSpPr>
        <p:spPr bwMode="auto">
          <a:xfrm rot="1940914">
            <a:off x="4955080" y="4109610"/>
            <a:ext cx="1457312" cy="464575"/>
          </a:xfrm>
          <a:prstGeom prst="rightArrow">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err="1">
              <a:solidFill>
                <a:schemeClr val="bg1"/>
              </a:solidFill>
            </a:endParaRPr>
          </a:p>
        </p:txBody>
      </p:sp>
      <p:pic>
        <p:nvPicPr>
          <p:cNvPr id="10" name="Picture 9" descr="A screenshot of a computer&#10;&#10;Description generated with very high confidence">
            <a:extLst>
              <a:ext uri="{FF2B5EF4-FFF2-40B4-BE49-F238E27FC236}">
                <a16:creationId xmlns:a16="http://schemas.microsoft.com/office/drawing/2014/main" id="{D41DB11B-FB12-48BC-A239-732AE83063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339" y="932723"/>
            <a:ext cx="7448604" cy="2705120"/>
          </a:xfrm>
          <a:prstGeom prst="rect">
            <a:avLst/>
          </a:prstGeom>
          <a:ln>
            <a:solidFill>
              <a:srgbClr val="0070C0"/>
            </a:solidFill>
          </a:ln>
        </p:spPr>
      </p:pic>
      <p:pic>
        <p:nvPicPr>
          <p:cNvPr id="12" name="Picture 11" descr="A screenshot of a social media post&#10;&#10;Description generated with very high confidence">
            <a:extLst>
              <a:ext uri="{FF2B5EF4-FFF2-40B4-BE49-F238E27FC236}">
                <a16:creationId xmlns:a16="http://schemas.microsoft.com/office/drawing/2014/main" id="{2FA44E5D-A96A-4ECE-9B3E-354CDAFA6D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4086" y="2948947"/>
            <a:ext cx="4025929" cy="3308375"/>
          </a:xfrm>
          <a:prstGeom prst="rect">
            <a:avLst/>
          </a:prstGeom>
          <a:ln>
            <a:solidFill>
              <a:srgbClr val="0070C0"/>
            </a:solidFill>
          </a:ln>
        </p:spPr>
      </p:pic>
    </p:spTree>
    <p:extLst>
      <p:ext uri="{BB962C8B-B14F-4D97-AF65-F5344CB8AC3E}">
        <p14:creationId xmlns:p14="http://schemas.microsoft.com/office/powerpoint/2010/main" val="2749186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78" y="228601"/>
            <a:ext cx="11296417" cy="738664"/>
          </a:xfrm>
        </p:spPr>
        <p:txBody>
          <a:bodyPr/>
          <a:lstStyle/>
          <a:p>
            <a:r>
              <a:rPr lang="en-US" dirty="0"/>
              <a:t>Working with the App Designer</a:t>
            </a:r>
          </a:p>
        </p:txBody>
      </p:sp>
      <p:pic>
        <p:nvPicPr>
          <p:cNvPr id="5" name="Picture 4" descr="A screenshot of a computer&#10;&#10;Description generated with very high confidence">
            <a:extLst>
              <a:ext uri="{FF2B5EF4-FFF2-40B4-BE49-F238E27FC236}">
                <a16:creationId xmlns:a16="http://schemas.microsoft.com/office/drawing/2014/main" id="{FBA3BB23-4CF9-485B-8795-171CD3ABA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16766"/>
            <a:ext cx="10972800" cy="4783751"/>
          </a:xfrm>
          <a:prstGeom prst="rect">
            <a:avLst/>
          </a:prstGeom>
          <a:ln>
            <a:solidFill>
              <a:srgbClr val="0070C0"/>
            </a:solidFill>
          </a:ln>
        </p:spPr>
      </p:pic>
    </p:spTree>
    <p:extLst>
      <p:ext uri="{BB962C8B-B14F-4D97-AF65-F5344CB8AC3E}">
        <p14:creationId xmlns:p14="http://schemas.microsoft.com/office/powerpoint/2010/main" val="2291421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2" y="1026598"/>
            <a:ext cx="5781885" cy="4658648"/>
          </a:xfrm>
        </p:spPr>
        <p:txBody>
          <a:bodyPr/>
          <a:lstStyle/>
          <a:p>
            <a:pPr>
              <a:lnSpc>
                <a:spcPct val="150000"/>
              </a:lnSpc>
            </a:pPr>
            <a:r>
              <a:rPr lang="en-US" sz="2400" dirty="0">
                <a:solidFill>
                  <a:schemeClr val="tx1"/>
                </a:solidFill>
              </a:rPr>
              <a:t>Customize by changing the </a:t>
            </a:r>
            <a:r>
              <a:rPr lang="en-US" sz="2400" dirty="0" err="1">
                <a:solidFill>
                  <a:schemeClr val="tx1"/>
                </a:solidFill>
              </a:rPr>
              <a:t>SiteMap</a:t>
            </a:r>
            <a:endParaRPr lang="en-US" sz="2400" dirty="0">
              <a:solidFill>
                <a:schemeClr val="tx1"/>
              </a:solidFill>
            </a:endParaRPr>
          </a:p>
          <a:p>
            <a:pPr>
              <a:lnSpc>
                <a:spcPct val="150000"/>
              </a:lnSpc>
            </a:pPr>
            <a:r>
              <a:rPr lang="en-US" sz="2400" dirty="0">
                <a:solidFill>
                  <a:schemeClr val="tx1"/>
                </a:solidFill>
              </a:rPr>
              <a:t>Navigation is a result of the merged SiteMap from all solutions</a:t>
            </a:r>
          </a:p>
          <a:p>
            <a:pPr>
              <a:lnSpc>
                <a:spcPct val="150000"/>
              </a:lnSpc>
            </a:pPr>
            <a:r>
              <a:rPr lang="en-US" sz="2400" dirty="0">
                <a:solidFill>
                  <a:schemeClr val="tx1"/>
                </a:solidFill>
              </a:rPr>
              <a:t>Area and groups are containers</a:t>
            </a:r>
          </a:p>
          <a:p>
            <a:pPr>
              <a:lnSpc>
                <a:spcPct val="150000"/>
              </a:lnSpc>
            </a:pPr>
            <a:r>
              <a:rPr lang="en-US" sz="2400" dirty="0">
                <a:solidFill>
                  <a:schemeClr val="tx1"/>
                </a:solidFill>
              </a:rPr>
              <a:t>Subareas point to entity , web resource or URLs</a:t>
            </a:r>
          </a:p>
          <a:p>
            <a:pPr>
              <a:lnSpc>
                <a:spcPct val="150000"/>
              </a:lnSpc>
            </a:pPr>
            <a:r>
              <a:rPr lang="en-US" sz="2400" dirty="0">
                <a:solidFill>
                  <a:schemeClr val="tx1"/>
                </a:solidFill>
              </a:rPr>
              <a:t>Security will trim items, can also trim by removing item</a:t>
            </a:r>
          </a:p>
        </p:txBody>
      </p:sp>
      <p:sp>
        <p:nvSpPr>
          <p:cNvPr id="3" name="Title 2"/>
          <p:cNvSpPr>
            <a:spLocks noGrp="1"/>
          </p:cNvSpPr>
          <p:nvPr>
            <p:ph type="title"/>
          </p:nvPr>
        </p:nvSpPr>
        <p:spPr/>
        <p:txBody>
          <a:bodyPr/>
          <a:lstStyle/>
          <a:p>
            <a:r>
              <a:rPr lang="en-US" dirty="0"/>
              <a:t>Customizing Navigation</a:t>
            </a:r>
          </a:p>
        </p:txBody>
      </p:sp>
      <p:sp>
        <p:nvSpPr>
          <p:cNvPr id="4" name="Rectangle 3"/>
          <p:cNvSpPr/>
          <p:nvPr/>
        </p:nvSpPr>
        <p:spPr bwMode="auto">
          <a:xfrm>
            <a:off x="477450" y="1530221"/>
            <a:ext cx="4282751" cy="391887"/>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bg1"/>
                </a:solidFill>
              </a:rPr>
              <a:t>Site Map Structure</a:t>
            </a:r>
          </a:p>
        </p:txBody>
      </p:sp>
      <p:sp>
        <p:nvSpPr>
          <p:cNvPr id="5" name="Rectangle 4"/>
          <p:cNvSpPr/>
          <p:nvPr/>
        </p:nvSpPr>
        <p:spPr bwMode="auto">
          <a:xfrm>
            <a:off x="477450" y="2336627"/>
            <a:ext cx="4282751" cy="172218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err="1">
              <a:solidFill>
                <a:schemeClr val="bg1"/>
              </a:solidFill>
            </a:endParaRPr>
          </a:p>
        </p:txBody>
      </p:sp>
      <p:sp>
        <p:nvSpPr>
          <p:cNvPr id="7" name="Rectangle 6"/>
          <p:cNvSpPr/>
          <p:nvPr/>
        </p:nvSpPr>
        <p:spPr bwMode="auto">
          <a:xfrm>
            <a:off x="860004" y="2659224"/>
            <a:ext cx="1520891" cy="1399592"/>
          </a:xfrm>
          <a:prstGeom prst="rect">
            <a:avLst/>
          </a:prstGeom>
          <a:solidFill>
            <a:schemeClr val="bg2">
              <a:lumMod val="2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a:solidFill>
                <a:schemeClr val="bg1"/>
              </a:solidFill>
            </a:endParaRPr>
          </a:p>
        </p:txBody>
      </p:sp>
      <p:sp>
        <p:nvSpPr>
          <p:cNvPr id="9" name="Rectangle 8"/>
          <p:cNvSpPr/>
          <p:nvPr/>
        </p:nvSpPr>
        <p:spPr bwMode="auto">
          <a:xfrm>
            <a:off x="1018626" y="2957805"/>
            <a:ext cx="1222311" cy="35456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bg1"/>
                </a:solidFill>
              </a:rPr>
              <a:t>Subarea</a:t>
            </a:r>
          </a:p>
        </p:txBody>
      </p:sp>
      <p:sp>
        <p:nvSpPr>
          <p:cNvPr id="10" name="Rectangle 9"/>
          <p:cNvSpPr/>
          <p:nvPr/>
        </p:nvSpPr>
        <p:spPr bwMode="auto">
          <a:xfrm>
            <a:off x="1009294" y="3526972"/>
            <a:ext cx="1222311" cy="35456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bg1"/>
                </a:solidFill>
              </a:rPr>
              <a:t>Subarea</a:t>
            </a:r>
          </a:p>
        </p:txBody>
      </p:sp>
      <p:sp>
        <p:nvSpPr>
          <p:cNvPr id="12" name="TextBox 11"/>
          <p:cNvSpPr txBox="1"/>
          <p:nvPr/>
        </p:nvSpPr>
        <p:spPr>
          <a:xfrm>
            <a:off x="1281575" y="2631433"/>
            <a:ext cx="677750" cy="307777"/>
          </a:xfrm>
          <a:prstGeom prst="rect">
            <a:avLst/>
          </a:prstGeom>
          <a:noFill/>
        </p:spPr>
        <p:txBody>
          <a:bodyPr wrap="none" lIns="0" tIns="0" rIns="0" bIns="0" rtlCol="0">
            <a:spAutoFit/>
          </a:bodyPr>
          <a:lstStyle/>
          <a:p>
            <a:r>
              <a:rPr lang="en-US" sz="2000" dirty="0">
                <a:solidFill>
                  <a:schemeClr val="bg1"/>
                </a:solidFill>
              </a:rPr>
              <a:t>Group</a:t>
            </a:r>
          </a:p>
        </p:txBody>
      </p:sp>
      <p:sp>
        <p:nvSpPr>
          <p:cNvPr id="13" name="Rectangle 12"/>
          <p:cNvSpPr/>
          <p:nvPr/>
        </p:nvSpPr>
        <p:spPr bwMode="auto">
          <a:xfrm>
            <a:off x="2763449" y="2659224"/>
            <a:ext cx="1520891" cy="1399592"/>
          </a:xfrm>
          <a:prstGeom prst="rect">
            <a:avLst/>
          </a:prstGeom>
          <a:solidFill>
            <a:schemeClr val="bg2">
              <a:lumMod val="2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a:solidFill>
                <a:schemeClr val="bg1"/>
              </a:solidFill>
            </a:endParaRPr>
          </a:p>
        </p:txBody>
      </p:sp>
      <p:sp>
        <p:nvSpPr>
          <p:cNvPr id="14" name="Rectangle 13"/>
          <p:cNvSpPr/>
          <p:nvPr/>
        </p:nvSpPr>
        <p:spPr bwMode="auto">
          <a:xfrm>
            <a:off x="2922070" y="2957805"/>
            <a:ext cx="1222311" cy="35456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bg1"/>
                </a:solidFill>
              </a:rPr>
              <a:t>Subarea</a:t>
            </a:r>
          </a:p>
        </p:txBody>
      </p:sp>
      <p:sp>
        <p:nvSpPr>
          <p:cNvPr id="15" name="Rectangle 14"/>
          <p:cNvSpPr/>
          <p:nvPr/>
        </p:nvSpPr>
        <p:spPr bwMode="auto">
          <a:xfrm>
            <a:off x="2912739" y="3526972"/>
            <a:ext cx="1222311" cy="35456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bg1"/>
                </a:solidFill>
              </a:rPr>
              <a:t>Subarea</a:t>
            </a:r>
          </a:p>
        </p:txBody>
      </p:sp>
      <p:sp>
        <p:nvSpPr>
          <p:cNvPr id="16" name="TextBox 15"/>
          <p:cNvSpPr txBox="1"/>
          <p:nvPr/>
        </p:nvSpPr>
        <p:spPr>
          <a:xfrm>
            <a:off x="3185019" y="2631433"/>
            <a:ext cx="677750" cy="307777"/>
          </a:xfrm>
          <a:prstGeom prst="rect">
            <a:avLst/>
          </a:prstGeom>
          <a:noFill/>
        </p:spPr>
        <p:txBody>
          <a:bodyPr wrap="none" lIns="0" tIns="0" rIns="0" bIns="0" rtlCol="0">
            <a:spAutoFit/>
          </a:bodyPr>
          <a:lstStyle/>
          <a:p>
            <a:r>
              <a:rPr lang="en-US" sz="2000" dirty="0">
                <a:solidFill>
                  <a:schemeClr val="bg1"/>
                </a:solidFill>
              </a:rPr>
              <a:t>Group</a:t>
            </a:r>
          </a:p>
        </p:txBody>
      </p:sp>
      <p:sp>
        <p:nvSpPr>
          <p:cNvPr id="19" name="TextBox 18"/>
          <p:cNvSpPr txBox="1"/>
          <p:nvPr/>
        </p:nvSpPr>
        <p:spPr>
          <a:xfrm>
            <a:off x="2242627" y="2298077"/>
            <a:ext cx="498213" cy="307777"/>
          </a:xfrm>
          <a:prstGeom prst="rect">
            <a:avLst/>
          </a:prstGeom>
          <a:noFill/>
        </p:spPr>
        <p:txBody>
          <a:bodyPr wrap="none" lIns="0" tIns="0" rIns="0" bIns="0" rtlCol="0">
            <a:spAutoFit/>
          </a:bodyPr>
          <a:lstStyle/>
          <a:p>
            <a:r>
              <a:rPr lang="en-US" sz="2000" dirty="0">
                <a:solidFill>
                  <a:schemeClr val="bg1"/>
                </a:solidFill>
              </a:rPr>
              <a:t>Area</a:t>
            </a:r>
          </a:p>
        </p:txBody>
      </p:sp>
      <p:sp>
        <p:nvSpPr>
          <p:cNvPr id="20" name="Rectangle 19"/>
          <p:cNvSpPr/>
          <p:nvPr/>
        </p:nvSpPr>
        <p:spPr bwMode="auto">
          <a:xfrm>
            <a:off x="477450" y="4317526"/>
            <a:ext cx="4282751" cy="172218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err="1">
              <a:solidFill>
                <a:schemeClr val="bg1"/>
              </a:solidFill>
            </a:endParaRPr>
          </a:p>
        </p:txBody>
      </p:sp>
      <p:sp>
        <p:nvSpPr>
          <p:cNvPr id="21" name="Rectangle 20"/>
          <p:cNvSpPr/>
          <p:nvPr/>
        </p:nvSpPr>
        <p:spPr bwMode="auto">
          <a:xfrm>
            <a:off x="860004" y="4640123"/>
            <a:ext cx="1520891" cy="1399592"/>
          </a:xfrm>
          <a:prstGeom prst="rect">
            <a:avLst/>
          </a:prstGeom>
          <a:solidFill>
            <a:schemeClr val="bg2">
              <a:lumMod val="2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a:solidFill>
                <a:schemeClr val="bg1"/>
              </a:solidFill>
            </a:endParaRPr>
          </a:p>
        </p:txBody>
      </p:sp>
      <p:sp>
        <p:nvSpPr>
          <p:cNvPr id="22" name="Rectangle 21"/>
          <p:cNvSpPr/>
          <p:nvPr/>
        </p:nvSpPr>
        <p:spPr bwMode="auto">
          <a:xfrm>
            <a:off x="1018626" y="4938704"/>
            <a:ext cx="1222311" cy="35456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bg1"/>
                </a:solidFill>
              </a:rPr>
              <a:t>Subarea</a:t>
            </a:r>
          </a:p>
        </p:txBody>
      </p:sp>
      <p:sp>
        <p:nvSpPr>
          <p:cNvPr id="23" name="Rectangle 22"/>
          <p:cNvSpPr/>
          <p:nvPr/>
        </p:nvSpPr>
        <p:spPr bwMode="auto">
          <a:xfrm>
            <a:off x="1009294" y="5507871"/>
            <a:ext cx="1222311" cy="35456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bg1"/>
                </a:solidFill>
              </a:rPr>
              <a:t>Subarea</a:t>
            </a:r>
          </a:p>
        </p:txBody>
      </p:sp>
      <p:sp>
        <p:nvSpPr>
          <p:cNvPr id="24" name="TextBox 23"/>
          <p:cNvSpPr txBox="1"/>
          <p:nvPr/>
        </p:nvSpPr>
        <p:spPr>
          <a:xfrm>
            <a:off x="1281575" y="4612332"/>
            <a:ext cx="677750" cy="307777"/>
          </a:xfrm>
          <a:prstGeom prst="rect">
            <a:avLst/>
          </a:prstGeom>
          <a:noFill/>
        </p:spPr>
        <p:txBody>
          <a:bodyPr wrap="none" lIns="0" tIns="0" rIns="0" bIns="0" rtlCol="0">
            <a:spAutoFit/>
          </a:bodyPr>
          <a:lstStyle/>
          <a:p>
            <a:r>
              <a:rPr lang="en-US" sz="2000" dirty="0">
                <a:solidFill>
                  <a:schemeClr val="bg1"/>
                </a:solidFill>
              </a:rPr>
              <a:t>Group</a:t>
            </a:r>
          </a:p>
        </p:txBody>
      </p:sp>
      <p:sp>
        <p:nvSpPr>
          <p:cNvPr id="25" name="Rectangle 24"/>
          <p:cNvSpPr/>
          <p:nvPr/>
        </p:nvSpPr>
        <p:spPr bwMode="auto">
          <a:xfrm>
            <a:off x="2763449" y="4640123"/>
            <a:ext cx="1520891" cy="1399592"/>
          </a:xfrm>
          <a:prstGeom prst="rect">
            <a:avLst/>
          </a:prstGeom>
          <a:solidFill>
            <a:schemeClr val="bg2">
              <a:lumMod val="2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a:solidFill>
                <a:schemeClr val="bg1"/>
              </a:solidFill>
            </a:endParaRPr>
          </a:p>
        </p:txBody>
      </p:sp>
      <p:sp>
        <p:nvSpPr>
          <p:cNvPr id="26" name="Rectangle 25"/>
          <p:cNvSpPr/>
          <p:nvPr/>
        </p:nvSpPr>
        <p:spPr bwMode="auto">
          <a:xfrm>
            <a:off x="2922070" y="4938704"/>
            <a:ext cx="1222311" cy="35456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bg1"/>
                </a:solidFill>
              </a:rPr>
              <a:t>Subarea</a:t>
            </a:r>
          </a:p>
        </p:txBody>
      </p:sp>
      <p:sp>
        <p:nvSpPr>
          <p:cNvPr id="27" name="Rectangle 26"/>
          <p:cNvSpPr/>
          <p:nvPr/>
        </p:nvSpPr>
        <p:spPr bwMode="auto">
          <a:xfrm>
            <a:off x="2912739" y="5507871"/>
            <a:ext cx="1222311" cy="35456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r>
              <a:rPr lang="en-US" sz="2000" dirty="0">
                <a:solidFill>
                  <a:schemeClr val="bg1"/>
                </a:solidFill>
              </a:rPr>
              <a:t>Subarea</a:t>
            </a:r>
          </a:p>
        </p:txBody>
      </p:sp>
      <p:sp>
        <p:nvSpPr>
          <p:cNvPr id="28" name="TextBox 27"/>
          <p:cNvSpPr txBox="1"/>
          <p:nvPr/>
        </p:nvSpPr>
        <p:spPr>
          <a:xfrm>
            <a:off x="3185019" y="4612332"/>
            <a:ext cx="677750" cy="307777"/>
          </a:xfrm>
          <a:prstGeom prst="rect">
            <a:avLst/>
          </a:prstGeom>
          <a:noFill/>
        </p:spPr>
        <p:txBody>
          <a:bodyPr wrap="none" lIns="0" tIns="0" rIns="0" bIns="0" rtlCol="0">
            <a:spAutoFit/>
          </a:bodyPr>
          <a:lstStyle/>
          <a:p>
            <a:r>
              <a:rPr lang="en-US" sz="2000" dirty="0">
                <a:solidFill>
                  <a:schemeClr val="bg1"/>
                </a:solidFill>
              </a:rPr>
              <a:t>Group</a:t>
            </a:r>
          </a:p>
        </p:txBody>
      </p:sp>
      <p:sp>
        <p:nvSpPr>
          <p:cNvPr id="29" name="TextBox 28"/>
          <p:cNvSpPr txBox="1"/>
          <p:nvPr/>
        </p:nvSpPr>
        <p:spPr>
          <a:xfrm>
            <a:off x="2242627" y="4278976"/>
            <a:ext cx="498213" cy="307777"/>
          </a:xfrm>
          <a:prstGeom prst="rect">
            <a:avLst/>
          </a:prstGeom>
          <a:noFill/>
        </p:spPr>
        <p:txBody>
          <a:bodyPr wrap="none" lIns="0" tIns="0" rIns="0" bIns="0" rtlCol="0">
            <a:spAutoFit/>
          </a:bodyPr>
          <a:lstStyle/>
          <a:p>
            <a:r>
              <a:rPr lang="en-US" sz="2000" dirty="0">
                <a:solidFill>
                  <a:schemeClr val="bg1"/>
                </a:solidFill>
              </a:rPr>
              <a:t>Area</a:t>
            </a:r>
          </a:p>
        </p:txBody>
      </p:sp>
      <p:sp>
        <p:nvSpPr>
          <p:cNvPr id="30" name="Rectangle 29"/>
          <p:cNvSpPr/>
          <p:nvPr/>
        </p:nvSpPr>
        <p:spPr bwMode="auto">
          <a:xfrm>
            <a:off x="476603" y="1922108"/>
            <a:ext cx="214604" cy="4030825"/>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000" dirty="0" err="1">
              <a:solidFill>
                <a:schemeClr val="bg1"/>
              </a:solidFill>
            </a:endParaRPr>
          </a:p>
        </p:txBody>
      </p:sp>
    </p:spTree>
    <p:extLst>
      <p:ext uri="{BB962C8B-B14F-4D97-AF65-F5344CB8AC3E}">
        <p14:creationId xmlns:p14="http://schemas.microsoft.com/office/powerpoint/2010/main" val="1709553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78" y="228601"/>
            <a:ext cx="11296417" cy="738664"/>
          </a:xfrm>
        </p:spPr>
        <p:txBody>
          <a:bodyPr/>
          <a:lstStyle/>
          <a:p>
            <a:r>
              <a:rPr lang="en-US" dirty="0"/>
              <a:t>Working with the Site Map Designer</a:t>
            </a:r>
          </a:p>
        </p:txBody>
      </p:sp>
      <p:pic>
        <p:nvPicPr>
          <p:cNvPr id="5" name="Picture 4" descr="A screenshot of a cell phone&#10;&#10;Description generated with very high confidence">
            <a:extLst>
              <a:ext uri="{FF2B5EF4-FFF2-40B4-BE49-F238E27FC236}">
                <a16:creationId xmlns:a16="http://schemas.microsoft.com/office/drawing/2014/main" id="{CFF99202-60A3-41E6-972C-98AC01F41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04798"/>
            <a:ext cx="10972800" cy="4290463"/>
          </a:xfrm>
          <a:prstGeom prst="rect">
            <a:avLst/>
          </a:prstGeom>
          <a:ln>
            <a:solidFill>
              <a:srgbClr val="0070C0"/>
            </a:solidFill>
          </a:ln>
        </p:spPr>
      </p:pic>
    </p:spTree>
    <p:extLst>
      <p:ext uri="{BB962C8B-B14F-4D97-AF65-F5344CB8AC3E}">
        <p14:creationId xmlns:p14="http://schemas.microsoft.com/office/powerpoint/2010/main" val="3973005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1618-8C47-4FE0-B954-A1DB3B51BE5F}"/>
              </a:ext>
            </a:extLst>
          </p:cNvPr>
          <p:cNvSpPr>
            <a:spLocks noGrp="1"/>
          </p:cNvSpPr>
          <p:nvPr>
            <p:ph type="title"/>
          </p:nvPr>
        </p:nvSpPr>
        <p:spPr>
          <a:xfrm>
            <a:off x="588263" y="457201"/>
            <a:ext cx="11018520" cy="820737"/>
          </a:xfrm>
        </p:spPr>
        <p:txBody>
          <a:bodyPr/>
          <a:lstStyle/>
          <a:p>
            <a:r>
              <a:rPr lang="en-US" dirty="0"/>
              <a:t>Key Features</a:t>
            </a:r>
          </a:p>
        </p:txBody>
      </p:sp>
      <p:sp>
        <p:nvSpPr>
          <p:cNvPr id="3" name="Text Placeholder 2">
            <a:extLst>
              <a:ext uri="{FF2B5EF4-FFF2-40B4-BE49-F238E27FC236}">
                <a16:creationId xmlns:a16="http://schemas.microsoft.com/office/drawing/2014/main" id="{3714750F-D171-4FE6-8182-7AC1DC33EB1E}"/>
              </a:ext>
            </a:extLst>
          </p:cNvPr>
          <p:cNvSpPr>
            <a:spLocks noGrp="1"/>
          </p:cNvSpPr>
          <p:nvPr>
            <p:ph type="body" sz="quarter" idx="10"/>
          </p:nvPr>
        </p:nvSpPr>
        <p:spPr>
          <a:xfrm>
            <a:off x="221508" y="1427562"/>
            <a:ext cx="4030891" cy="4678204"/>
          </a:xfrm>
        </p:spPr>
        <p:txBody>
          <a:bodyPr/>
          <a:lstStyle/>
          <a:p>
            <a:pPr>
              <a:buFont typeface="Wingdings" panose="05000000000000000000" pitchFamily="2" charset="2"/>
              <a:buChar char="§"/>
            </a:pPr>
            <a:r>
              <a:rPr lang="en-US" sz="2000" b="1" dirty="0">
                <a:solidFill>
                  <a:schemeClr val="accent4">
                    <a:lumMod val="90000"/>
                    <a:lumOff val="10000"/>
                  </a:schemeClr>
                </a:solidFill>
              </a:rPr>
              <a:t>Unified Interface on Mobile</a:t>
            </a:r>
          </a:p>
          <a:p>
            <a:pPr>
              <a:buFont typeface="Wingdings" panose="05000000000000000000" pitchFamily="2" charset="2"/>
              <a:buChar char="§"/>
            </a:pPr>
            <a:r>
              <a:rPr lang="en-US" sz="2000" dirty="0"/>
              <a:t>Full sitemap on Mobile</a:t>
            </a:r>
          </a:p>
          <a:p>
            <a:pPr>
              <a:buFont typeface="Wingdings" panose="05000000000000000000" pitchFamily="2" charset="2"/>
              <a:buChar char="§"/>
            </a:pPr>
            <a:r>
              <a:rPr lang="en-US" sz="2000" dirty="0"/>
              <a:t>Responsive UI</a:t>
            </a:r>
          </a:p>
          <a:p>
            <a:pPr>
              <a:buFont typeface="Wingdings" panose="05000000000000000000" pitchFamily="2" charset="2"/>
              <a:buChar char="§"/>
            </a:pPr>
            <a:r>
              <a:rPr lang="en-US" sz="2000" dirty="0"/>
              <a:t>Semantic Zoom</a:t>
            </a:r>
          </a:p>
          <a:p>
            <a:pPr>
              <a:buFont typeface="Wingdings" panose="05000000000000000000" pitchFamily="2" charset="2"/>
              <a:buChar char="§"/>
            </a:pPr>
            <a:r>
              <a:rPr lang="en-US" sz="2000" dirty="0"/>
              <a:t>Interactive Dashboards</a:t>
            </a:r>
          </a:p>
          <a:p>
            <a:pPr>
              <a:buFont typeface="Wingdings" panose="05000000000000000000" pitchFamily="2" charset="2"/>
              <a:buChar char="§"/>
            </a:pPr>
            <a:r>
              <a:rPr lang="en-US" sz="2000" dirty="0"/>
              <a:t>Reference Panel</a:t>
            </a:r>
          </a:p>
          <a:p>
            <a:pPr>
              <a:buFont typeface="Wingdings" panose="05000000000000000000" pitchFamily="2" charset="2"/>
              <a:buChar char="§"/>
            </a:pPr>
            <a:r>
              <a:rPr lang="en-US" sz="2000" dirty="0"/>
              <a:t>Timeline Control</a:t>
            </a:r>
          </a:p>
          <a:p>
            <a:pPr>
              <a:buFont typeface="Wingdings" panose="05000000000000000000" pitchFamily="2" charset="2"/>
              <a:buChar char="§"/>
            </a:pPr>
            <a:r>
              <a:rPr lang="en-US" sz="2000" dirty="0"/>
              <a:t>Record set navigation</a:t>
            </a:r>
          </a:p>
          <a:p>
            <a:pPr>
              <a:buFont typeface="Wingdings" panose="05000000000000000000" pitchFamily="2" charset="2"/>
              <a:buChar char="§"/>
            </a:pPr>
            <a:r>
              <a:rPr lang="en-US" sz="2000" dirty="0"/>
              <a:t>Visualization</a:t>
            </a:r>
          </a:p>
          <a:p>
            <a:pPr>
              <a:buFont typeface="Wingdings" panose="05000000000000000000" pitchFamily="2" charset="2"/>
              <a:buChar char="§"/>
            </a:pPr>
            <a:r>
              <a:rPr lang="en-US" sz="2000" dirty="0"/>
              <a:t>Accessibility </a:t>
            </a:r>
          </a:p>
          <a:p>
            <a:pPr>
              <a:buFont typeface="Wingdings" panose="05000000000000000000" pitchFamily="2" charset="2"/>
              <a:buChar char="§"/>
            </a:pPr>
            <a:r>
              <a:rPr lang="en-US" sz="2000" dirty="0"/>
              <a:t>Removed limits: 75 fields, 10 sub grid and tabs</a:t>
            </a:r>
          </a:p>
          <a:p>
            <a:pPr>
              <a:buFont typeface="Wingdings" panose="05000000000000000000" pitchFamily="2" charset="2"/>
              <a:buChar char="§"/>
            </a:pPr>
            <a:r>
              <a:rPr lang="en-US" sz="2000" dirty="0"/>
              <a:t>And more… </a:t>
            </a:r>
          </a:p>
        </p:txBody>
      </p:sp>
      <p:pic>
        <p:nvPicPr>
          <p:cNvPr id="2050" name="B91D8E03-56B6-48C9-AFC5-283C7D343981" descr="image1.png">
            <a:extLst>
              <a:ext uri="{FF2B5EF4-FFF2-40B4-BE49-F238E27FC236}">
                <a16:creationId xmlns:a16="http://schemas.microsoft.com/office/drawing/2014/main" id="{E3619832-AA29-4612-B388-48610494EF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1333" y="100789"/>
            <a:ext cx="3614084" cy="64327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8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EE0ECC-5FDF-C540-AFA6-4F0ACC677C89}"/>
              </a:ext>
            </a:extLst>
          </p:cNvPr>
          <p:cNvPicPr>
            <a:picLocks noChangeAspect="1"/>
          </p:cNvPicPr>
          <p:nvPr/>
        </p:nvPicPr>
        <p:blipFill rotWithShape="1">
          <a:blip r:embed="rId3"/>
          <a:srcRect t="1" r="12009" b="25685"/>
          <a:stretch/>
        </p:blipFill>
        <p:spPr>
          <a:xfrm>
            <a:off x="1" y="487"/>
            <a:ext cx="12220243" cy="6857027"/>
          </a:xfrm>
          <a:prstGeom prst="rect">
            <a:avLst/>
          </a:prstGeom>
        </p:spPr>
      </p:pic>
      <p:sp>
        <p:nvSpPr>
          <p:cNvPr id="22" name="Rectangle 21">
            <a:extLst>
              <a:ext uri="{FF2B5EF4-FFF2-40B4-BE49-F238E27FC236}">
                <a16:creationId xmlns:a16="http://schemas.microsoft.com/office/drawing/2014/main" id="{BFD75857-99D9-4E09-9D84-092B1857B886}"/>
              </a:ext>
            </a:extLst>
          </p:cNvPr>
          <p:cNvSpPr/>
          <p:nvPr/>
        </p:nvSpPr>
        <p:spPr bwMode="auto">
          <a:xfrm>
            <a:off x="1" y="973"/>
            <a:ext cx="12220243" cy="6857027"/>
          </a:xfrm>
          <a:prstGeom prst="rect">
            <a:avLst/>
          </a:prstGeom>
          <a:gradFill flip="none" rotWithShape="1">
            <a:gsLst>
              <a:gs pos="56000">
                <a:srgbClr val="0A0A0A">
                  <a:lumMod val="19000"/>
                  <a:alpha val="89000"/>
                </a:srgbClr>
              </a:gs>
              <a:gs pos="100000">
                <a:schemeClr val="bg1">
                  <a:lumMod val="0"/>
                  <a:alpha val="40000"/>
                </a:schemeClr>
              </a:gs>
              <a:gs pos="0">
                <a:schemeClr val="tx1">
                  <a:lumMod val="47000"/>
                  <a:alpha val="5600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r>
              <a:rPr lang="en-US" sz="2353">
                <a:gradFill>
                  <a:gsLst>
                    <a:gs pos="0">
                      <a:srgbClr val="FFFFFF"/>
                    </a:gs>
                    <a:gs pos="100000">
                      <a:srgbClr val="FFFFFF"/>
                    </a:gs>
                  </a:gsLst>
                  <a:lin ang="5400000" scaled="0"/>
                </a:gradFill>
                <a:latin typeface="Segoe UI"/>
                <a:ea typeface="Segoe UI" pitchFamily="34" charset="0"/>
                <a:cs typeface="Segoe UI" pitchFamily="34" charset="0"/>
              </a:rPr>
              <a:t> </a:t>
            </a:r>
          </a:p>
        </p:txBody>
      </p:sp>
      <p:sp>
        <p:nvSpPr>
          <p:cNvPr id="24" name="Title 16">
            <a:extLst>
              <a:ext uri="{FF2B5EF4-FFF2-40B4-BE49-F238E27FC236}">
                <a16:creationId xmlns:a16="http://schemas.microsoft.com/office/drawing/2014/main" id="{1E3B2B31-94DF-42EC-A5AB-49B150798E8B}"/>
              </a:ext>
            </a:extLst>
          </p:cNvPr>
          <p:cNvSpPr txBox="1">
            <a:spLocks/>
          </p:cNvSpPr>
          <p:nvPr/>
        </p:nvSpPr>
        <p:spPr>
          <a:xfrm>
            <a:off x="587374" y="263103"/>
            <a:ext cx="11017250" cy="55403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b="1" dirty="0">
                <a:solidFill>
                  <a:srgbClr val="FFFFFF"/>
                </a:solidFill>
                <a:latin typeface="Segoe UI Semibold"/>
              </a:rPr>
              <a:t>Agenda</a:t>
            </a:r>
            <a:endParaRPr kumimoji="0" lang="en-US" sz="36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
        <p:nvSpPr>
          <p:cNvPr id="25" name="Title 16">
            <a:extLst>
              <a:ext uri="{FF2B5EF4-FFF2-40B4-BE49-F238E27FC236}">
                <a16:creationId xmlns:a16="http://schemas.microsoft.com/office/drawing/2014/main" id="{49BEB026-4D5A-4CEB-8C2F-79615F688FE2}"/>
              </a:ext>
            </a:extLst>
          </p:cNvPr>
          <p:cNvSpPr txBox="1">
            <a:spLocks/>
          </p:cNvSpPr>
          <p:nvPr/>
        </p:nvSpPr>
        <p:spPr>
          <a:xfrm>
            <a:off x="434973" y="1313277"/>
            <a:ext cx="11017250" cy="436318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Entities + Relations</a:t>
            </a:r>
          </a:p>
          <a:p>
            <a:pPr marL="457200" lvl="0" indent="-457200">
              <a:lnSpc>
                <a:spcPct val="150000"/>
              </a:lnSpc>
              <a:buFont typeface="Arial" panose="020B0604020202020204" pitchFamily="34" charset="0"/>
              <a:buChar char="•"/>
              <a:defRPr/>
            </a:pPr>
            <a:r>
              <a:rPr lang="en-US" sz="2400" dirty="0">
                <a:solidFill>
                  <a:srgbClr val="FFFFFF"/>
                </a:solidFill>
              </a:rPr>
              <a:t>Keys</a:t>
            </a:r>
            <a:endPar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Business Process Flows</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sz="2400" dirty="0">
                <a:solidFill>
                  <a:srgbClr val="FFFFFF"/>
                </a:solidFill>
                <a:latin typeface="Segoe UI Semibold"/>
              </a:rPr>
              <a:t>Model Driven Applications</a:t>
            </a:r>
            <a:endPar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sz="2400" dirty="0">
                <a:solidFill>
                  <a:srgbClr val="FFFFFF"/>
                </a:solidFill>
                <a:latin typeface="Segoe UI Semibold"/>
              </a:rPr>
              <a:t>Component Framework</a:t>
            </a:r>
            <a:endPar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Sample Data + Data Entry</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Assignments</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sz="2400" dirty="0">
                <a:solidFill>
                  <a:srgbClr val="FFFFFF"/>
                </a:solidFill>
                <a:latin typeface="Segoe UI Semibold"/>
              </a:rPr>
              <a:t>Q&amp;A</a:t>
            </a:r>
            <a:endPar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78559188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1618-8C47-4FE0-B954-A1DB3B51BE5F}"/>
              </a:ext>
            </a:extLst>
          </p:cNvPr>
          <p:cNvSpPr>
            <a:spLocks noGrp="1"/>
          </p:cNvSpPr>
          <p:nvPr>
            <p:ph type="title"/>
          </p:nvPr>
        </p:nvSpPr>
        <p:spPr>
          <a:xfrm>
            <a:off x="588263" y="457201"/>
            <a:ext cx="11018520" cy="820737"/>
          </a:xfrm>
        </p:spPr>
        <p:txBody>
          <a:bodyPr/>
          <a:lstStyle/>
          <a:p>
            <a:r>
              <a:rPr lang="en-US" dirty="0"/>
              <a:t>Key Features</a:t>
            </a:r>
          </a:p>
        </p:txBody>
      </p:sp>
      <p:sp>
        <p:nvSpPr>
          <p:cNvPr id="3" name="Text Placeholder 2">
            <a:extLst>
              <a:ext uri="{FF2B5EF4-FFF2-40B4-BE49-F238E27FC236}">
                <a16:creationId xmlns:a16="http://schemas.microsoft.com/office/drawing/2014/main" id="{3714750F-D171-4FE6-8182-7AC1DC33EB1E}"/>
              </a:ext>
            </a:extLst>
          </p:cNvPr>
          <p:cNvSpPr>
            <a:spLocks noGrp="1"/>
          </p:cNvSpPr>
          <p:nvPr>
            <p:ph type="body" sz="quarter" idx="10"/>
          </p:nvPr>
        </p:nvSpPr>
        <p:spPr>
          <a:xfrm>
            <a:off x="221508" y="1427562"/>
            <a:ext cx="4030891" cy="4678204"/>
          </a:xfrm>
        </p:spPr>
        <p:txBody>
          <a:bodyPr/>
          <a:lstStyle/>
          <a:p>
            <a:pPr>
              <a:buFont typeface="Wingdings" panose="05000000000000000000" pitchFamily="2" charset="2"/>
              <a:buChar char="§"/>
            </a:pPr>
            <a:r>
              <a:rPr lang="en-US" sz="2000" dirty="0"/>
              <a:t>Unified Interface on Mobile</a:t>
            </a:r>
          </a:p>
          <a:p>
            <a:pPr>
              <a:buFont typeface="Wingdings" panose="05000000000000000000" pitchFamily="2" charset="2"/>
              <a:buChar char="§"/>
            </a:pPr>
            <a:r>
              <a:rPr lang="en-US" sz="2000" b="1" dirty="0">
                <a:solidFill>
                  <a:schemeClr val="accent4">
                    <a:lumMod val="90000"/>
                    <a:lumOff val="10000"/>
                  </a:schemeClr>
                </a:solidFill>
              </a:rPr>
              <a:t>Full sitemap</a:t>
            </a:r>
          </a:p>
          <a:p>
            <a:pPr>
              <a:buFont typeface="Wingdings" panose="05000000000000000000" pitchFamily="2" charset="2"/>
              <a:buChar char="§"/>
            </a:pPr>
            <a:r>
              <a:rPr lang="en-US" sz="2000" dirty="0"/>
              <a:t>Responsive UI</a:t>
            </a:r>
          </a:p>
          <a:p>
            <a:pPr>
              <a:buFont typeface="Wingdings" panose="05000000000000000000" pitchFamily="2" charset="2"/>
              <a:buChar char="§"/>
            </a:pPr>
            <a:r>
              <a:rPr lang="en-US" sz="2000" dirty="0"/>
              <a:t>Semantic Zoom</a:t>
            </a:r>
          </a:p>
          <a:p>
            <a:pPr>
              <a:buFont typeface="Wingdings" panose="05000000000000000000" pitchFamily="2" charset="2"/>
              <a:buChar char="§"/>
            </a:pPr>
            <a:r>
              <a:rPr lang="en-US" sz="2000" dirty="0"/>
              <a:t>Interactive Dashboards</a:t>
            </a:r>
          </a:p>
          <a:p>
            <a:pPr>
              <a:buFont typeface="Wingdings" panose="05000000000000000000" pitchFamily="2" charset="2"/>
              <a:buChar char="§"/>
            </a:pPr>
            <a:r>
              <a:rPr lang="en-US" sz="2000" dirty="0"/>
              <a:t>Reference Panel</a:t>
            </a:r>
          </a:p>
          <a:p>
            <a:pPr>
              <a:buFont typeface="Wingdings" panose="05000000000000000000" pitchFamily="2" charset="2"/>
              <a:buChar char="§"/>
            </a:pPr>
            <a:r>
              <a:rPr lang="en-US" sz="2000" dirty="0"/>
              <a:t>Timeline Control</a:t>
            </a:r>
          </a:p>
          <a:p>
            <a:pPr>
              <a:buFont typeface="Wingdings" panose="05000000000000000000" pitchFamily="2" charset="2"/>
              <a:buChar char="§"/>
            </a:pPr>
            <a:r>
              <a:rPr lang="en-US" sz="2000" dirty="0"/>
              <a:t>Record set navigation</a:t>
            </a:r>
          </a:p>
          <a:p>
            <a:pPr>
              <a:buFont typeface="Wingdings" panose="05000000000000000000" pitchFamily="2" charset="2"/>
              <a:buChar char="§"/>
            </a:pPr>
            <a:r>
              <a:rPr lang="en-US" sz="2000" dirty="0"/>
              <a:t>Visualization</a:t>
            </a:r>
          </a:p>
          <a:p>
            <a:pPr>
              <a:buFont typeface="Wingdings" panose="05000000000000000000" pitchFamily="2" charset="2"/>
              <a:buChar char="§"/>
            </a:pPr>
            <a:r>
              <a:rPr lang="en-US" sz="2000" dirty="0"/>
              <a:t>Accessibility </a:t>
            </a:r>
          </a:p>
          <a:p>
            <a:pPr>
              <a:buFont typeface="Wingdings" panose="05000000000000000000" pitchFamily="2" charset="2"/>
              <a:buChar char="§"/>
            </a:pPr>
            <a:r>
              <a:rPr lang="en-US" sz="2000" dirty="0"/>
              <a:t>Removed limits: 75 fields, 10 sub grid and tabs</a:t>
            </a:r>
          </a:p>
          <a:p>
            <a:pPr>
              <a:buFont typeface="Wingdings" panose="05000000000000000000" pitchFamily="2" charset="2"/>
              <a:buChar char="§"/>
            </a:pPr>
            <a:r>
              <a:rPr lang="en-US" sz="2000" dirty="0"/>
              <a:t>And more… </a:t>
            </a:r>
          </a:p>
        </p:txBody>
      </p:sp>
      <p:pic>
        <p:nvPicPr>
          <p:cNvPr id="2050" name="B91D8E03-56B6-48C9-AFC5-283C7D343981" descr="image1.png">
            <a:extLst>
              <a:ext uri="{FF2B5EF4-FFF2-40B4-BE49-F238E27FC236}">
                <a16:creationId xmlns:a16="http://schemas.microsoft.com/office/drawing/2014/main" id="{E3619832-AA29-4612-B388-48610494EF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1333" y="100789"/>
            <a:ext cx="3614084" cy="643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9E68CE73-C26C-4E49-921E-835152600FED" descr="image5.png">
            <a:extLst>
              <a:ext uri="{FF2B5EF4-FFF2-40B4-BE49-F238E27FC236}">
                <a16:creationId xmlns:a16="http://schemas.microsoft.com/office/drawing/2014/main" id="{2944A3D1-441D-4357-B58B-3662A0FC8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6713" y="105179"/>
            <a:ext cx="3611617" cy="64283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919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1618-8C47-4FE0-B954-A1DB3B51BE5F}"/>
              </a:ext>
            </a:extLst>
          </p:cNvPr>
          <p:cNvSpPr>
            <a:spLocks noGrp="1"/>
          </p:cNvSpPr>
          <p:nvPr>
            <p:ph type="title"/>
          </p:nvPr>
        </p:nvSpPr>
        <p:spPr>
          <a:xfrm>
            <a:off x="588263" y="457201"/>
            <a:ext cx="11018520" cy="820737"/>
          </a:xfrm>
        </p:spPr>
        <p:txBody>
          <a:bodyPr/>
          <a:lstStyle/>
          <a:p>
            <a:r>
              <a:rPr lang="en-US" dirty="0"/>
              <a:t>Key Features</a:t>
            </a:r>
          </a:p>
        </p:txBody>
      </p:sp>
      <p:sp>
        <p:nvSpPr>
          <p:cNvPr id="3" name="Text Placeholder 2">
            <a:extLst>
              <a:ext uri="{FF2B5EF4-FFF2-40B4-BE49-F238E27FC236}">
                <a16:creationId xmlns:a16="http://schemas.microsoft.com/office/drawing/2014/main" id="{3714750F-D171-4FE6-8182-7AC1DC33EB1E}"/>
              </a:ext>
            </a:extLst>
          </p:cNvPr>
          <p:cNvSpPr>
            <a:spLocks noGrp="1"/>
          </p:cNvSpPr>
          <p:nvPr>
            <p:ph type="body" sz="quarter" idx="10"/>
          </p:nvPr>
        </p:nvSpPr>
        <p:spPr>
          <a:xfrm>
            <a:off x="221508" y="1427562"/>
            <a:ext cx="4030891" cy="4678204"/>
          </a:xfrm>
        </p:spPr>
        <p:txBody>
          <a:bodyPr/>
          <a:lstStyle/>
          <a:p>
            <a:pPr>
              <a:buFont typeface="Wingdings" panose="05000000000000000000" pitchFamily="2" charset="2"/>
              <a:buChar char="§"/>
            </a:pPr>
            <a:r>
              <a:rPr lang="en-US" sz="2000" dirty="0"/>
              <a:t>Unified Interface on Mobile</a:t>
            </a:r>
          </a:p>
          <a:p>
            <a:pPr>
              <a:buFont typeface="Wingdings" panose="05000000000000000000" pitchFamily="2" charset="2"/>
              <a:buChar char="§"/>
            </a:pPr>
            <a:r>
              <a:rPr lang="en-US" sz="2000" dirty="0"/>
              <a:t>Full sitemap on Mobile</a:t>
            </a:r>
          </a:p>
          <a:p>
            <a:pPr>
              <a:buFont typeface="Wingdings" panose="05000000000000000000" pitchFamily="2" charset="2"/>
              <a:buChar char="§"/>
            </a:pPr>
            <a:r>
              <a:rPr lang="en-US" sz="2000" b="1" dirty="0">
                <a:solidFill>
                  <a:schemeClr val="accent4">
                    <a:lumMod val="90000"/>
                    <a:lumOff val="10000"/>
                  </a:schemeClr>
                </a:solidFill>
              </a:rPr>
              <a:t>Responsive UI</a:t>
            </a:r>
          </a:p>
          <a:p>
            <a:pPr>
              <a:buFont typeface="Wingdings" panose="05000000000000000000" pitchFamily="2" charset="2"/>
              <a:buChar char="§"/>
            </a:pPr>
            <a:r>
              <a:rPr lang="en-US" sz="2000" dirty="0"/>
              <a:t>Semantic Zoom</a:t>
            </a:r>
          </a:p>
          <a:p>
            <a:pPr>
              <a:buFont typeface="Wingdings" panose="05000000000000000000" pitchFamily="2" charset="2"/>
              <a:buChar char="§"/>
            </a:pPr>
            <a:r>
              <a:rPr lang="en-US" sz="2000" dirty="0"/>
              <a:t>Interactive Dashboards</a:t>
            </a:r>
          </a:p>
          <a:p>
            <a:pPr>
              <a:buFont typeface="Wingdings" panose="05000000000000000000" pitchFamily="2" charset="2"/>
              <a:buChar char="§"/>
            </a:pPr>
            <a:r>
              <a:rPr lang="en-US" sz="2000" dirty="0"/>
              <a:t>Reference Panel</a:t>
            </a:r>
          </a:p>
          <a:p>
            <a:pPr>
              <a:buFont typeface="Wingdings" panose="05000000000000000000" pitchFamily="2" charset="2"/>
              <a:buChar char="§"/>
            </a:pPr>
            <a:r>
              <a:rPr lang="en-US" sz="2000" dirty="0"/>
              <a:t>Timeline Control</a:t>
            </a:r>
          </a:p>
          <a:p>
            <a:pPr>
              <a:buFont typeface="Wingdings" panose="05000000000000000000" pitchFamily="2" charset="2"/>
              <a:buChar char="§"/>
            </a:pPr>
            <a:r>
              <a:rPr lang="en-US" sz="2000" dirty="0"/>
              <a:t>Record set navigation</a:t>
            </a:r>
          </a:p>
          <a:p>
            <a:pPr>
              <a:buFont typeface="Wingdings" panose="05000000000000000000" pitchFamily="2" charset="2"/>
              <a:buChar char="§"/>
            </a:pPr>
            <a:r>
              <a:rPr lang="en-US" sz="2000" dirty="0"/>
              <a:t>Visualization</a:t>
            </a:r>
          </a:p>
          <a:p>
            <a:pPr>
              <a:buFont typeface="Wingdings" panose="05000000000000000000" pitchFamily="2" charset="2"/>
              <a:buChar char="§"/>
            </a:pPr>
            <a:r>
              <a:rPr lang="en-US" sz="2000" dirty="0"/>
              <a:t>Accessibility </a:t>
            </a:r>
          </a:p>
          <a:p>
            <a:pPr>
              <a:buFont typeface="Wingdings" panose="05000000000000000000" pitchFamily="2" charset="2"/>
              <a:buChar char="§"/>
            </a:pPr>
            <a:r>
              <a:rPr lang="en-US" sz="2000" dirty="0"/>
              <a:t>Removed limits: 75 fields, 10 sub grid and tabs</a:t>
            </a:r>
          </a:p>
          <a:p>
            <a:pPr>
              <a:buFont typeface="Wingdings" panose="05000000000000000000" pitchFamily="2" charset="2"/>
              <a:buChar char="§"/>
            </a:pPr>
            <a:r>
              <a:rPr lang="en-US" sz="2000" dirty="0"/>
              <a:t>And more… </a:t>
            </a:r>
          </a:p>
        </p:txBody>
      </p:sp>
      <p:pic>
        <p:nvPicPr>
          <p:cNvPr id="2050" name="B91D8E03-56B6-48C9-AFC5-283C7D343981" descr="image1.png">
            <a:extLst>
              <a:ext uri="{FF2B5EF4-FFF2-40B4-BE49-F238E27FC236}">
                <a16:creationId xmlns:a16="http://schemas.microsoft.com/office/drawing/2014/main" id="{E3619832-AA29-4612-B388-48610494EF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1333" y="100789"/>
            <a:ext cx="3614084" cy="643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9E68CE73-C26C-4E49-921E-835152600FED" descr="image5.png">
            <a:extLst>
              <a:ext uri="{FF2B5EF4-FFF2-40B4-BE49-F238E27FC236}">
                <a16:creationId xmlns:a16="http://schemas.microsoft.com/office/drawing/2014/main" id="{2944A3D1-441D-4357-B58B-3662A0FC8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6713" y="105179"/>
            <a:ext cx="3611617" cy="642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4AD7B7BD-8C31-4236-8228-52A8E3D0B875" descr="image6.png">
            <a:extLst>
              <a:ext uri="{FF2B5EF4-FFF2-40B4-BE49-F238E27FC236}">
                <a16:creationId xmlns:a16="http://schemas.microsoft.com/office/drawing/2014/main" id="{42687F94-9B2E-41C0-B770-0F92139A4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9355" y="104267"/>
            <a:ext cx="3614084" cy="64327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233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1618-8C47-4FE0-B954-A1DB3B51BE5F}"/>
              </a:ext>
            </a:extLst>
          </p:cNvPr>
          <p:cNvSpPr>
            <a:spLocks noGrp="1"/>
          </p:cNvSpPr>
          <p:nvPr>
            <p:ph type="title"/>
          </p:nvPr>
        </p:nvSpPr>
        <p:spPr>
          <a:xfrm>
            <a:off x="588263" y="457201"/>
            <a:ext cx="11018520" cy="820737"/>
          </a:xfrm>
        </p:spPr>
        <p:txBody>
          <a:bodyPr/>
          <a:lstStyle/>
          <a:p>
            <a:r>
              <a:rPr lang="en-US" dirty="0"/>
              <a:t>Key Features</a:t>
            </a:r>
          </a:p>
        </p:txBody>
      </p:sp>
      <p:sp>
        <p:nvSpPr>
          <p:cNvPr id="3" name="Text Placeholder 2">
            <a:extLst>
              <a:ext uri="{FF2B5EF4-FFF2-40B4-BE49-F238E27FC236}">
                <a16:creationId xmlns:a16="http://schemas.microsoft.com/office/drawing/2014/main" id="{3714750F-D171-4FE6-8182-7AC1DC33EB1E}"/>
              </a:ext>
            </a:extLst>
          </p:cNvPr>
          <p:cNvSpPr>
            <a:spLocks noGrp="1"/>
          </p:cNvSpPr>
          <p:nvPr>
            <p:ph type="body" sz="quarter" idx="10"/>
          </p:nvPr>
        </p:nvSpPr>
        <p:spPr>
          <a:xfrm>
            <a:off x="221508" y="1427562"/>
            <a:ext cx="4030891" cy="4678204"/>
          </a:xfrm>
        </p:spPr>
        <p:txBody>
          <a:bodyPr/>
          <a:lstStyle/>
          <a:p>
            <a:pPr>
              <a:buFont typeface="Wingdings" panose="05000000000000000000" pitchFamily="2" charset="2"/>
              <a:buChar char="§"/>
            </a:pPr>
            <a:r>
              <a:rPr lang="en-US" sz="2000" dirty="0"/>
              <a:t>Unified Interface on Mobile</a:t>
            </a:r>
          </a:p>
          <a:p>
            <a:pPr>
              <a:buFont typeface="Wingdings" panose="05000000000000000000" pitchFamily="2" charset="2"/>
              <a:buChar char="§"/>
            </a:pPr>
            <a:r>
              <a:rPr lang="en-US" sz="2000" dirty="0"/>
              <a:t>Full sitemap on Mobile</a:t>
            </a:r>
          </a:p>
          <a:p>
            <a:pPr>
              <a:buFont typeface="Wingdings" panose="05000000000000000000" pitchFamily="2" charset="2"/>
              <a:buChar char="§"/>
            </a:pPr>
            <a:r>
              <a:rPr lang="en-US" sz="2000" dirty="0"/>
              <a:t>Responsive UI</a:t>
            </a:r>
          </a:p>
          <a:p>
            <a:pPr>
              <a:buFont typeface="Wingdings" panose="05000000000000000000" pitchFamily="2" charset="2"/>
              <a:buChar char="§"/>
            </a:pPr>
            <a:r>
              <a:rPr lang="en-US" sz="2000" b="1" dirty="0">
                <a:solidFill>
                  <a:schemeClr val="accent4">
                    <a:lumMod val="90000"/>
                    <a:lumOff val="10000"/>
                  </a:schemeClr>
                </a:solidFill>
              </a:rPr>
              <a:t>Semantic Zoom</a:t>
            </a:r>
          </a:p>
          <a:p>
            <a:pPr>
              <a:buFont typeface="Wingdings" panose="05000000000000000000" pitchFamily="2" charset="2"/>
              <a:buChar char="§"/>
            </a:pPr>
            <a:r>
              <a:rPr lang="en-US" sz="2000" dirty="0"/>
              <a:t>Interactive Dashboards</a:t>
            </a:r>
          </a:p>
          <a:p>
            <a:pPr>
              <a:buFont typeface="Wingdings" panose="05000000000000000000" pitchFamily="2" charset="2"/>
              <a:buChar char="§"/>
            </a:pPr>
            <a:r>
              <a:rPr lang="en-US" sz="2000" dirty="0"/>
              <a:t>Reference Panel</a:t>
            </a:r>
          </a:p>
          <a:p>
            <a:pPr>
              <a:buFont typeface="Wingdings" panose="05000000000000000000" pitchFamily="2" charset="2"/>
              <a:buChar char="§"/>
            </a:pPr>
            <a:r>
              <a:rPr lang="en-US" sz="2000" dirty="0"/>
              <a:t>Timeline Control</a:t>
            </a:r>
          </a:p>
          <a:p>
            <a:pPr>
              <a:buFont typeface="Wingdings" panose="05000000000000000000" pitchFamily="2" charset="2"/>
              <a:buChar char="§"/>
            </a:pPr>
            <a:r>
              <a:rPr lang="en-US" sz="2000" dirty="0"/>
              <a:t>Record set navigation</a:t>
            </a:r>
          </a:p>
          <a:p>
            <a:pPr>
              <a:buFont typeface="Wingdings" panose="05000000000000000000" pitchFamily="2" charset="2"/>
              <a:buChar char="§"/>
            </a:pPr>
            <a:r>
              <a:rPr lang="en-US" sz="2000" dirty="0"/>
              <a:t>Visualization</a:t>
            </a:r>
          </a:p>
          <a:p>
            <a:pPr>
              <a:buFont typeface="Wingdings" panose="05000000000000000000" pitchFamily="2" charset="2"/>
              <a:buChar char="§"/>
            </a:pPr>
            <a:r>
              <a:rPr lang="en-US" sz="2000" dirty="0"/>
              <a:t>Accessibility </a:t>
            </a:r>
          </a:p>
          <a:p>
            <a:pPr>
              <a:buFont typeface="Wingdings" panose="05000000000000000000" pitchFamily="2" charset="2"/>
              <a:buChar char="§"/>
            </a:pPr>
            <a:r>
              <a:rPr lang="en-US" sz="2000" dirty="0"/>
              <a:t>Removed limits: 75 fields, 10 sub grid and tabs</a:t>
            </a:r>
          </a:p>
          <a:p>
            <a:pPr>
              <a:buFont typeface="Wingdings" panose="05000000000000000000" pitchFamily="2" charset="2"/>
              <a:buChar char="§"/>
            </a:pPr>
            <a:r>
              <a:rPr lang="en-US" sz="2000" dirty="0"/>
              <a:t>And more… </a:t>
            </a:r>
          </a:p>
        </p:txBody>
      </p:sp>
      <p:pic>
        <p:nvPicPr>
          <p:cNvPr id="2050" name="B91D8E03-56B6-48C9-AFC5-283C7D343981" descr="image1.png">
            <a:extLst>
              <a:ext uri="{FF2B5EF4-FFF2-40B4-BE49-F238E27FC236}">
                <a16:creationId xmlns:a16="http://schemas.microsoft.com/office/drawing/2014/main" id="{E3619832-AA29-4612-B388-48610494EF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1333" y="100789"/>
            <a:ext cx="3614084" cy="643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9E68CE73-C26C-4E49-921E-835152600FED" descr="image5.png">
            <a:extLst>
              <a:ext uri="{FF2B5EF4-FFF2-40B4-BE49-F238E27FC236}">
                <a16:creationId xmlns:a16="http://schemas.microsoft.com/office/drawing/2014/main" id="{2944A3D1-441D-4357-B58B-3662A0FC8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6713" y="105179"/>
            <a:ext cx="3611617" cy="642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4AD7B7BD-8C31-4236-8228-52A8E3D0B875" descr="image6.png">
            <a:extLst>
              <a:ext uri="{FF2B5EF4-FFF2-40B4-BE49-F238E27FC236}">
                <a16:creationId xmlns:a16="http://schemas.microsoft.com/office/drawing/2014/main" id="{42687F94-9B2E-41C0-B770-0F92139A4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9355" y="104267"/>
            <a:ext cx="3614084" cy="643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272A4B4C-5B82-43BB-8ECE-1C247E1ED218" descr="image7.png">
            <a:extLst>
              <a:ext uri="{FF2B5EF4-FFF2-40B4-BE49-F238E27FC236}">
                <a16:creationId xmlns:a16="http://schemas.microsoft.com/office/drawing/2014/main" id="{7CEDE864-AD9D-433D-98B5-7C6C26A3AA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9354" y="104266"/>
            <a:ext cx="3609663" cy="642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ECE2A6C9-1757-4072-B8F2-B6EAAD996D02" descr="image4.png">
            <a:extLst>
              <a:ext uri="{FF2B5EF4-FFF2-40B4-BE49-F238E27FC236}">
                <a16:creationId xmlns:a16="http://schemas.microsoft.com/office/drawing/2014/main" id="{BF2FF228-8132-4290-BC0A-E4F5548754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569" y="112137"/>
            <a:ext cx="3609663" cy="64248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04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1618-8C47-4FE0-B954-A1DB3B51BE5F}"/>
              </a:ext>
            </a:extLst>
          </p:cNvPr>
          <p:cNvSpPr>
            <a:spLocks noGrp="1"/>
          </p:cNvSpPr>
          <p:nvPr>
            <p:ph type="title"/>
          </p:nvPr>
        </p:nvSpPr>
        <p:spPr>
          <a:xfrm>
            <a:off x="588263" y="457201"/>
            <a:ext cx="11018520" cy="820737"/>
          </a:xfrm>
        </p:spPr>
        <p:txBody>
          <a:bodyPr/>
          <a:lstStyle/>
          <a:p>
            <a:r>
              <a:rPr lang="en-US" dirty="0"/>
              <a:t>Key Features</a:t>
            </a:r>
          </a:p>
        </p:txBody>
      </p:sp>
      <p:sp>
        <p:nvSpPr>
          <p:cNvPr id="3" name="Text Placeholder 2">
            <a:extLst>
              <a:ext uri="{FF2B5EF4-FFF2-40B4-BE49-F238E27FC236}">
                <a16:creationId xmlns:a16="http://schemas.microsoft.com/office/drawing/2014/main" id="{3714750F-D171-4FE6-8182-7AC1DC33EB1E}"/>
              </a:ext>
            </a:extLst>
          </p:cNvPr>
          <p:cNvSpPr>
            <a:spLocks noGrp="1"/>
          </p:cNvSpPr>
          <p:nvPr>
            <p:ph type="body" sz="quarter" idx="10"/>
          </p:nvPr>
        </p:nvSpPr>
        <p:spPr>
          <a:xfrm>
            <a:off x="221508" y="1427562"/>
            <a:ext cx="4030891" cy="4678204"/>
          </a:xfrm>
        </p:spPr>
        <p:txBody>
          <a:bodyPr/>
          <a:lstStyle/>
          <a:p>
            <a:pPr>
              <a:buFont typeface="Wingdings" panose="05000000000000000000" pitchFamily="2" charset="2"/>
              <a:buChar char="§"/>
            </a:pPr>
            <a:r>
              <a:rPr lang="en-US" sz="2000" dirty="0"/>
              <a:t>Unified Interface on Mobile</a:t>
            </a:r>
          </a:p>
          <a:p>
            <a:pPr>
              <a:buFont typeface="Wingdings" panose="05000000000000000000" pitchFamily="2" charset="2"/>
              <a:buChar char="§"/>
            </a:pPr>
            <a:r>
              <a:rPr lang="en-US" sz="2000" dirty="0"/>
              <a:t>Full sitemap on Mobile</a:t>
            </a:r>
          </a:p>
          <a:p>
            <a:pPr>
              <a:buFont typeface="Wingdings" panose="05000000000000000000" pitchFamily="2" charset="2"/>
              <a:buChar char="§"/>
            </a:pPr>
            <a:r>
              <a:rPr lang="en-US" sz="2000" dirty="0"/>
              <a:t>Responsive UI</a:t>
            </a:r>
          </a:p>
          <a:p>
            <a:pPr>
              <a:buFont typeface="Wingdings" panose="05000000000000000000" pitchFamily="2" charset="2"/>
              <a:buChar char="§"/>
            </a:pPr>
            <a:r>
              <a:rPr lang="en-US" sz="2000" dirty="0"/>
              <a:t>Semantic Zoom</a:t>
            </a:r>
          </a:p>
          <a:p>
            <a:pPr>
              <a:buFont typeface="Wingdings" panose="05000000000000000000" pitchFamily="2" charset="2"/>
              <a:buChar char="§"/>
            </a:pPr>
            <a:r>
              <a:rPr lang="en-US" sz="2000" b="1" dirty="0">
                <a:solidFill>
                  <a:schemeClr val="accent4">
                    <a:lumMod val="90000"/>
                    <a:lumOff val="10000"/>
                  </a:schemeClr>
                </a:solidFill>
              </a:rPr>
              <a:t>Interactive Dashboards</a:t>
            </a:r>
          </a:p>
          <a:p>
            <a:pPr>
              <a:buFont typeface="Wingdings" panose="05000000000000000000" pitchFamily="2" charset="2"/>
              <a:buChar char="§"/>
            </a:pPr>
            <a:r>
              <a:rPr lang="en-US" sz="2000" dirty="0"/>
              <a:t>Reference Panel</a:t>
            </a:r>
          </a:p>
          <a:p>
            <a:pPr>
              <a:buFont typeface="Wingdings" panose="05000000000000000000" pitchFamily="2" charset="2"/>
              <a:buChar char="§"/>
            </a:pPr>
            <a:r>
              <a:rPr lang="en-US" sz="2000" dirty="0"/>
              <a:t>Timeline Control</a:t>
            </a:r>
          </a:p>
          <a:p>
            <a:pPr>
              <a:buFont typeface="Wingdings" panose="05000000000000000000" pitchFamily="2" charset="2"/>
              <a:buChar char="§"/>
            </a:pPr>
            <a:r>
              <a:rPr lang="en-US" sz="2000" dirty="0"/>
              <a:t>Record set navigation</a:t>
            </a:r>
          </a:p>
          <a:p>
            <a:pPr>
              <a:buFont typeface="Wingdings" panose="05000000000000000000" pitchFamily="2" charset="2"/>
              <a:buChar char="§"/>
            </a:pPr>
            <a:r>
              <a:rPr lang="en-US" sz="2000" dirty="0"/>
              <a:t>Visualization</a:t>
            </a:r>
          </a:p>
          <a:p>
            <a:pPr>
              <a:buFont typeface="Wingdings" panose="05000000000000000000" pitchFamily="2" charset="2"/>
              <a:buChar char="§"/>
            </a:pPr>
            <a:r>
              <a:rPr lang="en-US" sz="2000" dirty="0"/>
              <a:t>Accessibility </a:t>
            </a:r>
          </a:p>
          <a:p>
            <a:pPr>
              <a:buFont typeface="Wingdings" panose="05000000000000000000" pitchFamily="2" charset="2"/>
              <a:buChar char="§"/>
            </a:pPr>
            <a:r>
              <a:rPr lang="en-US" sz="2000" dirty="0"/>
              <a:t>Removed limits: 75 fields, 10 sub grid and tabs</a:t>
            </a:r>
          </a:p>
          <a:p>
            <a:pPr>
              <a:buFont typeface="Wingdings" panose="05000000000000000000" pitchFamily="2" charset="2"/>
              <a:buChar char="§"/>
            </a:pPr>
            <a:r>
              <a:rPr lang="en-US" sz="2000" dirty="0"/>
              <a:t>And more… </a:t>
            </a:r>
          </a:p>
        </p:txBody>
      </p:sp>
      <p:pic>
        <p:nvPicPr>
          <p:cNvPr id="2050" name="B91D8E03-56B6-48C9-AFC5-283C7D343981" descr="image1.png">
            <a:extLst>
              <a:ext uri="{FF2B5EF4-FFF2-40B4-BE49-F238E27FC236}">
                <a16:creationId xmlns:a16="http://schemas.microsoft.com/office/drawing/2014/main" id="{E3619832-AA29-4612-B388-48610494EF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1333" y="100789"/>
            <a:ext cx="3614084" cy="643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9E68CE73-C26C-4E49-921E-835152600FED" descr="image5.png">
            <a:extLst>
              <a:ext uri="{FF2B5EF4-FFF2-40B4-BE49-F238E27FC236}">
                <a16:creationId xmlns:a16="http://schemas.microsoft.com/office/drawing/2014/main" id="{2944A3D1-441D-4357-B58B-3662A0FC8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6713" y="105179"/>
            <a:ext cx="3611617" cy="642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4AD7B7BD-8C31-4236-8228-52A8E3D0B875" descr="image6.png">
            <a:extLst>
              <a:ext uri="{FF2B5EF4-FFF2-40B4-BE49-F238E27FC236}">
                <a16:creationId xmlns:a16="http://schemas.microsoft.com/office/drawing/2014/main" id="{42687F94-9B2E-41C0-B770-0F92139A4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9355" y="104267"/>
            <a:ext cx="3614084" cy="643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272A4B4C-5B82-43BB-8ECE-1C247E1ED218" descr="image7.png">
            <a:extLst>
              <a:ext uri="{FF2B5EF4-FFF2-40B4-BE49-F238E27FC236}">
                <a16:creationId xmlns:a16="http://schemas.microsoft.com/office/drawing/2014/main" id="{7CEDE864-AD9D-433D-98B5-7C6C26A3AA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9354" y="104266"/>
            <a:ext cx="3609663" cy="642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ECE2A6C9-1757-4072-B8F2-B6EAAD996D02" descr="image4.png">
            <a:extLst>
              <a:ext uri="{FF2B5EF4-FFF2-40B4-BE49-F238E27FC236}">
                <a16:creationId xmlns:a16="http://schemas.microsoft.com/office/drawing/2014/main" id="{BF2FF228-8132-4290-BC0A-E4F5548754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569" y="112137"/>
            <a:ext cx="3609663" cy="642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picture containing screenshot&#10;&#10;Description generated with very high confidence">
            <a:extLst>
              <a:ext uri="{FF2B5EF4-FFF2-40B4-BE49-F238E27FC236}">
                <a16:creationId xmlns:a16="http://schemas.microsoft.com/office/drawing/2014/main" id="{86FA075F-4B59-4494-8301-0104D9E58078}"/>
              </a:ext>
            </a:extLst>
          </p:cNvPr>
          <p:cNvPicPr>
            <a:picLocks noChangeAspect="1"/>
          </p:cNvPicPr>
          <p:nvPr/>
        </p:nvPicPr>
        <p:blipFill>
          <a:blip r:embed="rId7"/>
          <a:stretch>
            <a:fillRect/>
          </a:stretch>
        </p:blipFill>
        <p:spPr>
          <a:xfrm>
            <a:off x="4240469" y="96397"/>
            <a:ext cx="7472228" cy="6751751"/>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5335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1618-8C47-4FE0-B954-A1DB3B51BE5F}"/>
              </a:ext>
            </a:extLst>
          </p:cNvPr>
          <p:cNvSpPr>
            <a:spLocks noGrp="1"/>
          </p:cNvSpPr>
          <p:nvPr>
            <p:ph type="title"/>
          </p:nvPr>
        </p:nvSpPr>
        <p:spPr>
          <a:xfrm>
            <a:off x="588263" y="457201"/>
            <a:ext cx="11018520" cy="820737"/>
          </a:xfrm>
        </p:spPr>
        <p:txBody>
          <a:bodyPr/>
          <a:lstStyle/>
          <a:p>
            <a:r>
              <a:rPr lang="en-US" dirty="0"/>
              <a:t>Key Features</a:t>
            </a:r>
          </a:p>
        </p:txBody>
      </p:sp>
      <p:sp>
        <p:nvSpPr>
          <p:cNvPr id="3" name="Text Placeholder 2">
            <a:extLst>
              <a:ext uri="{FF2B5EF4-FFF2-40B4-BE49-F238E27FC236}">
                <a16:creationId xmlns:a16="http://schemas.microsoft.com/office/drawing/2014/main" id="{3714750F-D171-4FE6-8182-7AC1DC33EB1E}"/>
              </a:ext>
            </a:extLst>
          </p:cNvPr>
          <p:cNvSpPr>
            <a:spLocks noGrp="1"/>
          </p:cNvSpPr>
          <p:nvPr>
            <p:ph type="body" sz="quarter" idx="10"/>
          </p:nvPr>
        </p:nvSpPr>
        <p:spPr>
          <a:xfrm>
            <a:off x="221508" y="1427562"/>
            <a:ext cx="4030891" cy="4678204"/>
          </a:xfrm>
        </p:spPr>
        <p:txBody>
          <a:bodyPr/>
          <a:lstStyle/>
          <a:p>
            <a:pPr>
              <a:buFont typeface="Wingdings" panose="05000000000000000000" pitchFamily="2" charset="2"/>
              <a:buChar char="§"/>
            </a:pPr>
            <a:r>
              <a:rPr lang="en-US" sz="2000" dirty="0"/>
              <a:t>Unified Interface on Mobile</a:t>
            </a:r>
          </a:p>
          <a:p>
            <a:pPr>
              <a:buFont typeface="Wingdings" panose="05000000000000000000" pitchFamily="2" charset="2"/>
              <a:buChar char="§"/>
            </a:pPr>
            <a:r>
              <a:rPr lang="en-US" sz="2000" dirty="0"/>
              <a:t>Full sitemap on Mobile</a:t>
            </a:r>
          </a:p>
          <a:p>
            <a:pPr>
              <a:buFont typeface="Wingdings" panose="05000000000000000000" pitchFamily="2" charset="2"/>
              <a:buChar char="§"/>
            </a:pPr>
            <a:r>
              <a:rPr lang="en-US" sz="2000" dirty="0"/>
              <a:t>Responsive UI</a:t>
            </a:r>
          </a:p>
          <a:p>
            <a:pPr>
              <a:buFont typeface="Wingdings" panose="05000000000000000000" pitchFamily="2" charset="2"/>
              <a:buChar char="§"/>
            </a:pPr>
            <a:r>
              <a:rPr lang="en-US" sz="2000" dirty="0"/>
              <a:t>Semantic Zoom</a:t>
            </a:r>
          </a:p>
          <a:p>
            <a:pPr>
              <a:buFont typeface="Wingdings" panose="05000000000000000000" pitchFamily="2" charset="2"/>
              <a:buChar char="§"/>
            </a:pPr>
            <a:r>
              <a:rPr lang="en-US" sz="2000" dirty="0">
                <a:solidFill>
                  <a:schemeClr val="tx1"/>
                </a:solidFill>
              </a:rPr>
              <a:t>Interactive Dashboards</a:t>
            </a:r>
          </a:p>
          <a:p>
            <a:pPr>
              <a:buFont typeface="Wingdings" panose="05000000000000000000" pitchFamily="2" charset="2"/>
              <a:buChar char="§"/>
            </a:pPr>
            <a:r>
              <a:rPr lang="en-US" sz="2000" b="1" dirty="0">
                <a:solidFill>
                  <a:schemeClr val="accent4">
                    <a:lumMod val="90000"/>
                    <a:lumOff val="10000"/>
                  </a:schemeClr>
                </a:solidFill>
              </a:rPr>
              <a:t>Reference Panel</a:t>
            </a:r>
          </a:p>
          <a:p>
            <a:pPr>
              <a:buFont typeface="Wingdings" panose="05000000000000000000" pitchFamily="2" charset="2"/>
              <a:buChar char="§"/>
            </a:pPr>
            <a:r>
              <a:rPr lang="en-US" sz="2000" dirty="0"/>
              <a:t>Timeline Control</a:t>
            </a:r>
          </a:p>
          <a:p>
            <a:pPr>
              <a:buFont typeface="Wingdings" panose="05000000000000000000" pitchFamily="2" charset="2"/>
              <a:buChar char="§"/>
            </a:pPr>
            <a:r>
              <a:rPr lang="en-US" sz="2000" dirty="0"/>
              <a:t>Record set navigation</a:t>
            </a:r>
          </a:p>
          <a:p>
            <a:pPr>
              <a:buFont typeface="Wingdings" panose="05000000000000000000" pitchFamily="2" charset="2"/>
              <a:buChar char="§"/>
            </a:pPr>
            <a:r>
              <a:rPr lang="en-US" sz="2000" dirty="0"/>
              <a:t>Visualization</a:t>
            </a:r>
          </a:p>
          <a:p>
            <a:pPr>
              <a:buFont typeface="Wingdings" panose="05000000000000000000" pitchFamily="2" charset="2"/>
              <a:buChar char="§"/>
            </a:pPr>
            <a:r>
              <a:rPr lang="en-US" sz="2000" dirty="0"/>
              <a:t>Accessibility </a:t>
            </a:r>
          </a:p>
          <a:p>
            <a:pPr>
              <a:buFont typeface="Wingdings" panose="05000000000000000000" pitchFamily="2" charset="2"/>
              <a:buChar char="§"/>
            </a:pPr>
            <a:r>
              <a:rPr lang="en-US" sz="2000" dirty="0"/>
              <a:t>Removed limits: 75 fields, 10 sub grid and tabs</a:t>
            </a:r>
          </a:p>
          <a:p>
            <a:pPr>
              <a:buFont typeface="Wingdings" panose="05000000000000000000" pitchFamily="2" charset="2"/>
              <a:buChar char="§"/>
            </a:pPr>
            <a:r>
              <a:rPr lang="en-US" sz="2000" dirty="0"/>
              <a:t>And more… </a:t>
            </a:r>
          </a:p>
        </p:txBody>
      </p:sp>
      <p:pic>
        <p:nvPicPr>
          <p:cNvPr id="4" name="Picture 3">
            <a:extLst>
              <a:ext uri="{FF2B5EF4-FFF2-40B4-BE49-F238E27FC236}">
                <a16:creationId xmlns:a16="http://schemas.microsoft.com/office/drawing/2014/main" id="{8AF9BD23-627B-469C-AE6B-41026DCED974}"/>
              </a:ext>
            </a:extLst>
          </p:cNvPr>
          <p:cNvPicPr>
            <a:picLocks noChangeAspect="1"/>
          </p:cNvPicPr>
          <p:nvPr/>
        </p:nvPicPr>
        <p:blipFill>
          <a:blip r:embed="rId3"/>
          <a:stretch>
            <a:fillRect/>
          </a:stretch>
        </p:blipFill>
        <p:spPr>
          <a:xfrm>
            <a:off x="4765967" y="1892829"/>
            <a:ext cx="6840816" cy="3420408"/>
          </a:xfrm>
          <a:prstGeom prst="rect">
            <a:avLst/>
          </a:prstGeom>
          <a:ln>
            <a:solidFill>
              <a:schemeClr val="accent1"/>
            </a:solidFill>
          </a:ln>
        </p:spPr>
      </p:pic>
    </p:spTree>
    <p:extLst>
      <p:ext uri="{BB962C8B-B14F-4D97-AF65-F5344CB8AC3E}">
        <p14:creationId xmlns:p14="http://schemas.microsoft.com/office/powerpoint/2010/main" val="1508941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F4C85-8435-4F35-9CF3-EC94389FC51F}"/>
              </a:ext>
            </a:extLst>
          </p:cNvPr>
          <p:cNvSpPr>
            <a:spLocks noGrp="1"/>
          </p:cNvSpPr>
          <p:nvPr>
            <p:ph type="title"/>
          </p:nvPr>
        </p:nvSpPr>
        <p:spPr/>
        <p:txBody>
          <a:bodyPr/>
          <a:lstStyle/>
          <a:p>
            <a:r>
              <a:rPr lang="en-US" dirty="0"/>
              <a:t>Reference Panels</a:t>
            </a:r>
          </a:p>
        </p:txBody>
      </p:sp>
      <p:sp>
        <p:nvSpPr>
          <p:cNvPr id="3" name="Text Placeholder 2">
            <a:extLst>
              <a:ext uri="{FF2B5EF4-FFF2-40B4-BE49-F238E27FC236}">
                <a16:creationId xmlns:a16="http://schemas.microsoft.com/office/drawing/2014/main" id="{9759F39D-0D68-4F44-B401-5B96E87E0489}"/>
              </a:ext>
            </a:extLst>
          </p:cNvPr>
          <p:cNvSpPr>
            <a:spLocks noGrp="1"/>
          </p:cNvSpPr>
          <p:nvPr>
            <p:ph type="body" sz="quarter" idx="10"/>
          </p:nvPr>
        </p:nvSpPr>
        <p:spPr>
          <a:xfrm>
            <a:off x="584200" y="1435498"/>
            <a:ext cx="6567917" cy="2930033"/>
          </a:xfrm>
        </p:spPr>
        <p:txBody>
          <a:bodyPr/>
          <a:lstStyle/>
          <a:p>
            <a:r>
              <a:rPr lang="en-US" dirty="0"/>
              <a:t>One per form, configured like a section with a sub grid</a:t>
            </a:r>
          </a:p>
          <a:p>
            <a:r>
              <a:rPr lang="en-US" dirty="0"/>
              <a:t>Requires a quick view</a:t>
            </a:r>
          </a:p>
          <a:p>
            <a:r>
              <a:rPr lang="en-US" dirty="0"/>
              <a:t>Allows opening multiple records</a:t>
            </a:r>
          </a:p>
          <a:p>
            <a:endParaRPr lang="en-US" dirty="0"/>
          </a:p>
          <a:p>
            <a:endParaRPr lang="en-US" dirty="0"/>
          </a:p>
        </p:txBody>
      </p:sp>
      <p:pic>
        <p:nvPicPr>
          <p:cNvPr id="4" name="Picture 3">
            <a:extLst>
              <a:ext uri="{FF2B5EF4-FFF2-40B4-BE49-F238E27FC236}">
                <a16:creationId xmlns:a16="http://schemas.microsoft.com/office/drawing/2014/main" id="{0CB0FF63-B635-481F-A9F7-18E6BA786702}"/>
              </a:ext>
            </a:extLst>
          </p:cNvPr>
          <p:cNvPicPr>
            <a:picLocks noChangeAspect="1"/>
          </p:cNvPicPr>
          <p:nvPr/>
        </p:nvPicPr>
        <p:blipFill>
          <a:blip r:embed="rId3"/>
          <a:stretch>
            <a:fillRect/>
          </a:stretch>
        </p:blipFill>
        <p:spPr>
          <a:xfrm>
            <a:off x="7768140" y="356659"/>
            <a:ext cx="3835597" cy="2573999"/>
          </a:xfrm>
          <a:prstGeom prst="rect">
            <a:avLst/>
          </a:prstGeom>
          <a:ln>
            <a:solidFill>
              <a:schemeClr val="accent1"/>
            </a:solidFill>
          </a:ln>
        </p:spPr>
      </p:pic>
      <p:pic>
        <p:nvPicPr>
          <p:cNvPr id="1026" name="Picture 2" descr="C:\Users\evadr\AppData\Local\Temp\SNAGHTML45f434f.PNG">
            <a:extLst>
              <a:ext uri="{FF2B5EF4-FFF2-40B4-BE49-F238E27FC236}">
                <a16:creationId xmlns:a16="http://schemas.microsoft.com/office/drawing/2014/main" id="{239AA404-ED62-4897-96EA-0B1DE9B49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5573" y="3426977"/>
            <a:ext cx="7975600" cy="28829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012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1618-8C47-4FE0-B954-A1DB3B51BE5F}"/>
              </a:ext>
            </a:extLst>
          </p:cNvPr>
          <p:cNvSpPr>
            <a:spLocks noGrp="1"/>
          </p:cNvSpPr>
          <p:nvPr>
            <p:ph type="title"/>
          </p:nvPr>
        </p:nvSpPr>
        <p:spPr>
          <a:xfrm>
            <a:off x="588263" y="457201"/>
            <a:ext cx="11018520" cy="820737"/>
          </a:xfrm>
        </p:spPr>
        <p:txBody>
          <a:bodyPr/>
          <a:lstStyle/>
          <a:p>
            <a:r>
              <a:rPr lang="en-US" dirty="0"/>
              <a:t>Key Features</a:t>
            </a:r>
          </a:p>
        </p:txBody>
      </p:sp>
      <p:sp>
        <p:nvSpPr>
          <p:cNvPr id="3" name="Text Placeholder 2">
            <a:extLst>
              <a:ext uri="{FF2B5EF4-FFF2-40B4-BE49-F238E27FC236}">
                <a16:creationId xmlns:a16="http://schemas.microsoft.com/office/drawing/2014/main" id="{3714750F-D171-4FE6-8182-7AC1DC33EB1E}"/>
              </a:ext>
            </a:extLst>
          </p:cNvPr>
          <p:cNvSpPr>
            <a:spLocks noGrp="1"/>
          </p:cNvSpPr>
          <p:nvPr>
            <p:ph type="body" sz="quarter" idx="10"/>
          </p:nvPr>
        </p:nvSpPr>
        <p:spPr>
          <a:xfrm>
            <a:off x="221508" y="1427562"/>
            <a:ext cx="4030891" cy="4678204"/>
          </a:xfrm>
        </p:spPr>
        <p:txBody>
          <a:bodyPr/>
          <a:lstStyle/>
          <a:p>
            <a:pPr>
              <a:buFont typeface="Wingdings" panose="05000000000000000000" pitchFamily="2" charset="2"/>
              <a:buChar char="§"/>
            </a:pPr>
            <a:r>
              <a:rPr lang="en-US" sz="2000" dirty="0"/>
              <a:t>Unified Interface on Mobile</a:t>
            </a:r>
          </a:p>
          <a:p>
            <a:pPr>
              <a:buFont typeface="Wingdings" panose="05000000000000000000" pitchFamily="2" charset="2"/>
              <a:buChar char="§"/>
            </a:pPr>
            <a:r>
              <a:rPr lang="en-US" sz="2000" dirty="0"/>
              <a:t>Full sitemap on Mobile</a:t>
            </a:r>
          </a:p>
          <a:p>
            <a:pPr>
              <a:buFont typeface="Wingdings" panose="05000000000000000000" pitchFamily="2" charset="2"/>
              <a:buChar char="§"/>
            </a:pPr>
            <a:r>
              <a:rPr lang="en-US" sz="2000" dirty="0"/>
              <a:t>Responsive UI</a:t>
            </a:r>
          </a:p>
          <a:p>
            <a:pPr>
              <a:buFont typeface="Wingdings" panose="05000000000000000000" pitchFamily="2" charset="2"/>
              <a:buChar char="§"/>
            </a:pPr>
            <a:r>
              <a:rPr lang="en-US" sz="2000" dirty="0"/>
              <a:t>Semantic Zoom</a:t>
            </a:r>
          </a:p>
          <a:p>
            <a:pPr>
              <a:buFont typeface="Wingdings" panose="05000000000000000000" pitchFamily="2" charset="2"/>
              <a:buChar char="§"/>
            </a:pPr>
            <a:r>
              <a:rPr lang="en-US" sz="2000" dirty="0"/>
              <a:t>Interactive Dashboards</a:t>
            </a:r>
          </a:p>
          <a:p>
            <a:pPr>
              <a:buFont typeface="Wingdings" panose="05000000000000000000" pitchFamily="2" charset="2"/>
              <a:buChar char="§"/>
            </a:pPr>
            <a:r>
              <a:rPr lang="en-US" sz="2000" dirty="0"/>
              <a:t>Reference Panel</a:t>
            </a:r>
          </a:p>
          <a:p>
            <a:pPr>
              <a:buFont typeface="Wingdings" panose="05000000000000000000" pitchFamily="2" charset="2"/>
              <a:buChar char="§"/>
            </a:pPr>
            <a:r>
              <a:rPr lang="en-US" sz="2000" b="1" dirty="0">
                <a:solidFill>
                  <a:schemeClr val="accent4">
                    <a:lumMod val="90000"/>
                    <a:lumOff val="10000"/>
                  </a:schemeClr>
                </a:solidFill>
              </a:rPr>
              <a:t>Timeline Control</a:t>
            </a:r>
          </a:p>
          <a:p>
            <a:pPr>
              <a:buFont typeface="Wingdings" panose="05000000000000000000" pitchFamily="2" charset="2"/>
              <a:buChar char="§"/>
            </a:pPr>
            <a:r>
              <a:rPr lang="en-US" sz="2000" dirty="0"/>
              <a:t>Record set navigation</a:t>
            </a:r>
          </a:p>
          <a:p>
            <a:pPr>
              <a:buFont typeface="Wingdings" panose="05000000000000000000" pitchFamily="2" charset="2"/>
              <a:buChar char="§"/>
            </a:pPr>
            <a:r>
              <a:rPr lang="en-US" sz="2000" dirty="0"/>
              <a:t>Visualization</a:t>
            </a:r>
          </a:p>
          <a:p>
            <a:pPr>
              <a:buFont typeface="Wingdings" panose="05000000000000000000" pitchFamily="2" charset="2"/>
              <a:buChar char="§"/>
            </a:pPr>
            <a:r>
              <a:rPr lang="en-US" sz="2000" dirty="0"/>
              <a:t>Accessibility </a:t>
            </a:r>
          </a:p>
          <a:p>
            <a:pPr>
              <a:buFont typeface="Wingdings" panose="05000000000000000000" pitchFamily="2" charset="2"/>
              <a:buChar char="§"/>
            </a:pPr>
            <a:r>
              <a:rPr lang="en-US" sz="2000" dirty="0"/>
              <a:t>Removed limits: 75 fields, 10 sub grid and tabs</a:t>
            </a:r>
          </a:p>
          <a:p>
            <a:pPr>
              <a:buFont typeface="Wingdings" panose="05000000000000000000" pitchFamily="2" charset="2"/>
              <a:buChar char="§"/>
            </a:pPr>
            <a:r>
              <a:rPr lang="en-US" sz="2000" dirty="0"/>
              <a:t>And more… </a:t>
            </a:r>
          </a:p>
        </p:txBody>
      </p:sp>
      <p:pic>
        <p:nvPicPr>
          <p:cNvPr id="2050" name="B91D8E03-56B6-48C9-AFC5-283C7D343981" descr="image1.png">
            <a:extLst>
              <a:ext uri="{FF2B5EF4-FFF2-40B4-BE49-F238E27FC236}">
                <a16:creationId xmlns:a16="http://schemas.microsoft.com/office/drawing/2014/main" id="{E3619832-AA29-4612-B388-48610494EF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1333" y="100789"/>
            <a:ext cx="3614084" cy="643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9E68CE73-C26C-4E49-921E-835152600FED" descr="image5.png">
            <a:extLst>
              <a:ext uri="{FF2B5EF4-FFF2-40B4-BE49-F238E27FC236}">
                <a16:creationId xmlns:a16="http://schemas.microsoft.com/office/drawing/2014/main" id="{2944A3D1-441D-4357-B58B-3662A0FC8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6713" y="105179"/>
            <a:ext cx="3611617" cy="642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4AD7B7BD-8C31-4236-8228-52A8E3D0B875" descr="image6.png">
            <a:extLst>
              <a:ext uri="{FF2B5EF4-FFF2-40B4-BE49-F238E27FC236}">
                <a16:creationId xmlns:a16="http://schemas.microsoft.com/office/drawing/2014/main" id="{42687F94-9B2E-41C0-B770-0F92139A4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9355" y="104267"/>
            <a:ext cx="3614084" cy="643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272A4B4C-5B82-43BB-8ECE-1C247E1ED218" descr="image7.png">
            <a:extLst>
              <a:ext uri="{FF2B5EF4-FFF2-40B4-BE49-F238E27FC236}">
                <a16:creationId xmlns:a16="http://schemas.microsoft.com/office/drawing/2014/main" id="{7CEDE864-AD9D-433D-98B5-7C6C26A3AA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9354" y="104266"/>
            <a:ext cx="3609663" cy="642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ECE2A6C9-1757-4072-B8F2-B6EAAD996D02" descr="image4.png">
            <a:extLst>
              <a:ext uri="{FF2B5EF4-FFF2-40B4-BE49-F238E27FC236}">
                <a16:creationId xmlns:a16="http://schemas.microsoft.com/office/drawing/2014/main" id="{BF2FF228-8132-4290-BC0A-E4F5548754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569" y="112137"/>
            <a:ext cx="3609663" cy="642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02D6A0DA-E7E6-4C1F-AE73-4A4BA367E733" descr="image2.png">
            <a:extLst>
              <a:ext uri="{FF2B5EF4-FFF2-40B4-BE49-F238E27FC236}">
                <a16:creationId xmlns:a16="http://schemas.microsoft.com/office/drawing/2014/main" id="{405F1E3F-084A-4AD7-8A90-B4F637E6C3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5420" y="112136"/>
            <a:ext cx="3771645" cy="671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5EBEF0AF-911B-4ED0-9186-5A0E140198C8}"/>
              </a:ext>
            </a:extLst>
          </p:cNvPr>
          <p:cNvPicPr>
            <a:picLocks noChangeAspect="1"/>
          </p:cNvPicPr>
          <p:nvPr/>
        </p:nvPicPr>
        <p:blipFill>
          <a:blip r:embed="rId8"/>
          <a:stretch>
            <a:fillRect/>
          </a:stretch>
        </p:blipFill>
        <p:spPr>
          <a:xfrm>
            <a:off x="6182616" y="104265"/>
            <a:ext cx="4063241" cy="6709743"/>
          </a:xfrm>
          <a:prstGeom prst="rect">
            <a:avLst/>
          </a:prstGeom>
          <a:ln>
            <a:solidFill>
              <a:schemeClr val="accent1"/>
            </a:solidFill>
          </a:ln>
        </p:spPr>
      </p:pic>
    </p:spTree>
    <p:extLst>
      <p:ext uri="{BB962C8B-B14F-4D97-AF65-F5344CB8AC3E}">
        <p14:creationId xmlns:p14="http://schemas.microsoft.com/office/powerpoint/2010/main" val="2173906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805D2-2EFE-44B0-BAB8-C8B03607DD0F}"/>
              </a:ext>
            </a:extLst>
          </p:cNvPr>
          <p:cNvSpPr>
            <a:spLocks noGrp="1"/>
          </p:cNvSpPr>
          <p:nvPr>
            <p:ph type="title"/>
          </p:nvPr>
        </p:nvSpPr>
        <p:spPr/>
        <p:txBody>
          <a:bodyPr/>
          <a:lstStyle/>
          <a:p>
            <a:r>
              <a:rPr lang="en-US" dirty="0"/>
              <a:t>Configuring the timeline control</a:t>
            </a:r>
          </a:p>
        </p:txBody>
      </p:sp>
      <p:pic>
        <p:nvPicPr>
          <p:cNvPr id="4" name="Picture 3">
            <a:extLst>
              <a:ext uri="{FF2B5EF4-FFF2-40B4-BE49-F238E27FC236}">
                <a16:creationId xmlns:a16="http://schemas.microsoft.com/office/drawing/2014/main" id="{3B2F157B-BC06-4F2E-8588-1FDAAFB4D0CD}"/>
              </a:ext>
            </a:extLst>
          </p:cNvPr>
          <p:cNvPicPr>
            <a:picLocks noChangeAspect="1"/>
          </p:cNvPicPr>
          <p:nvPr/>
        </p:nvPicPr>
        <p:blipFill>
          <a:blip r:embed="rId2"/>
          <a:stretch>
            <a:fillRect/>
          </a:stretch>
        </p:blipFill>
        <p:spPr>
          <a:xfrm>
            <a:off x="527382" y="1412776"/>
            <a:ext cx="5738092" cy="5286571"/>
          </a:xfrm>
          <a:prstGeom prst="rect">
            <a:avLst/>
          </a:prstGeom>
          <a:ln>
            <a:solidFill>
              <a:schemeClr val="accent1"/>
            </a:solidFill>
          </a:ln>
        </p:spPr>
      </p:pic>
      <p:pic>
        <p:nvPicPr>
          <p:cNvPr id="5" name="Picture 4">
            <a:extLst>
              <a:ext uri="{FF2B5EF4-FFF2-40B4-BE49-F238E27FC236}">
                <a16:creationId xmlns:a16="http://schemas.microsoft.com/office/drawing/2014/main" id="{3A23A7E3-D965-4AED-AAA1-B5D113AB3501}"/>
              </a:ext>
            </a:extLst>
          </p:cNvPr>
          <p:cNvPicPr>
            <a:picLocks noChangeAspect="1"/>
          </p:cNvPicPr>
          <p:nvPr/>
        </p:nvPicPr>
        <p:blipFill>
          <a:blip r:embed="rId3"/>
          <a:stretch>
            <a:fillRect/>
          </a:stretch>
        </p:blipFill>
        <p:spPr>
          <a:xfrm>
            <a:off x="6384032" y="1412776"/>
            <a:ext cx="5568619" cy="5262651"/>
          </a:xfrm>
          <a:prstGeom prst="rect">
            <a:avLst/>
          </a:prstGeom>
          <a:ln>
            <a:solidFill>
              <a:schemeClr val="accent1"/>
            </a:solidFill>
          </a:ln>
        </p:spPr>
      </p:pic>
    </p:spTree>
    <p:extLst>
      <p:ext uri="{BB962C8B-B14F-4D97-AF65-F5344CB8AC3E}">
        <p14:creationId xmlns:p14="http://schemas.microsoft.com/office/powerpoint/2010/main" val="1173475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1618-8C47-4FE0-B954-A1DB3B51BE5F}"/>
              </a:ext>
            </a:extLst>
          </p:cNvPr>
          <p:cNvSpPr>
            <a:spLocks noGrp="1"/>
          </p:cNvSpPr>
          <p:nvPr>
            <p:ph type="title"/>
          </p:nvPr>
        </p:nvSpPr>
        <p:spPr>
          <a:xfrm>
            <a:off x="588263" y="457201"/>
            <a:ext cx="11018520" cy="820737"/>
          </a:xfrm>
        </p:spPr>
        <p:txBody>
          <a:bodyPr/>
          <a:lstStyle/>
          <a:p>
            <a:r>
              <a:rPr lang="en-US" dirty="0"/>
              <a:t>Key Features</a:t>
            </a:r>
          </a:p>
        </p:txBody>
      </p:sp>
      <p:sp>
        <p:nvSpPr>
          <p:cNvPr id="3" name="Text Placeholder 2">
            <a:extLst>
              <a:ext uri="{FF2B5EF4-FFF2-40B4-BE49-F238E27FC236}">
                <a16:creationId xmlns:a16="http://schemas.microsoft.com/office/drawing/2014/main" id="{3714750F-D171-4FE6-8182-7AC1DC33EB1E}"/>
              </a:ext>
            </a:extLst>
          </p:cNvPr>
          <p:cNvSpPr>
            <a:spLocks noGrp="1"/>
          </p:cNvSpPr>
          <p:nvPr>
            <p:ph type="body" sz="quarter" idx="10"/>
          </p:nvPr>
        </p:nvSpPr>
        <p:spPr>
          <a:xfrm>
            <a:off x="221508" y="1427562"/>
            <a:ext cx="4030891" cy="4678204"/>
          </a:xfrm>
        </p:spPr>
        <p:txBody>
          <a:bodyPr/>
          <a:lstStyle/>
          <a:p>
            <a:pPr>
              <a:buFont typeface="Wingdings" panose="05000000000000000000" pitchFamily="2" charset="2"/>
              <a:buChar char="§"/>
            </a:pPr>
            <a:r>
              <a:rPr lang="en-US" sz="2000" dirty="0"/>
              <a:t>Unified Interface on Mobile</a:t>
            </a:r>
          </a:p>
          <a:p>
            <a:pPr>
              <a:buFont typeface="Wingdings" panose="05000000000000000000" pitchFamily="2" charset="2"/>
              <a:buChar char="§"/>
            </a:pPr>
            <a:r>
              <a:rPr lang="en-US" sz="2000" dirty="0"/>
              <a:t>Full sitemap on Mobile</a:t>
            </a:r>
          </a:p>
          <a:p>
            <a:pPr>
              <a:buFont typeface="Wingdings" panose="05000000000000000000" pitchFamily="2" charset="2"/>
              <a:buChar char="§"/>
            </a:pPr>
            <a:r>
              <a:rPr lang="en-US" sz="2000" dirty="0"/>
              <a:t>Responsive UI</a:t>
            </a:r>
          </a:p>
          <a:p>
            <a:pPr>
              <a:buFont typeface="Wingdings" panose="05000000000000000000" pitchFamily="2" charset="2"/>
              <a:buChar char="§"/>
            </a:pPr>
            <a:r>
              <a:rPr lang="en-US" sz="2000" dirty="0"/>
              <a:t>Semantic Zoom</a:t>
            </a:r>
          </a:p>
          <a:p>
            <a:pPr>
              <a:buFont typeface="Wingdings" panose="05000000000000000000" pitchFamily="2" charset="2"/>
              <a:buChar char="§"/>
            </a:pPr>
            <a:r>
              <a:rPr lang="en-US" sz="2000" dirty="0">
                <a:solidFill>
                  <a:schemeClr val="tx1"/>
                </a:solidFill>
              </a:rPr>
              <a:t>Interactive Dashboards</a:t>
            </a:r>
          </a:p>
          <a:p>
            <a:pPr>
              <a:buFont typeface="Wingdings" panose="05000000000000000000" pitchFamily="2" charset="2"/>
              <a:buChar char="§"/>
            </a:pPr>
            <a:r>
              <a:rPr lang="en-US" sz="2000" dirty="0"/>
              <a:t>Reference Panel</a:t>
            </a:r>
          </a:p>
          <a:p>
            <a:pPr>
              <a:buFont typeface="Wingdings" panose="05000000000000000000" pitchFamily="2" charset="2"/>
              <a:buChar char="§"/>
            </a:pPr>
            <a:r>
              <a:rPr lang="en-US" sz="2000" dirty="0"/>
              <a:t>Timeline Control</a:t>
            </a:r>
          </a:p>
          <a:p>
            <a:pPr>
              <a:buFont typeface="Wingdings" panose="05000000000000000000" pitchFamily="2" charset="2"/>
              <a:buChar char="§"/>
            </a:pPr>
            <a:r>
              <a:rPr lang="en-US" sz="2000" b="1" dirty="0">
                <a:solidFill>
                  <a:schemeClr val="accent4">
                    <a:lumMod val="90000"/>
                    <a:lumOff val="10000"/>
                  </a:schemeClr>
                </a:solidFill>
              </a:rPr>
              <a:t>Record set navigation</a:t>
            </a:r>
          </a:p>
          <a:p>
            <a:pPr>
              <a:buFont typeface="Wingdings" panose="05000000000000000000" pitchFamily="2" charset="2"/>
              <a:buChar char="§"/>
            </a:pPr>
            <a:r>
              <a:rPr lang="en-US" sz="2000" dirty="0"/>
              <a:t>Visualization</a:t>
            </a:r>
          </a:p>
          <a:p>
            <a:pPr>
              <a:buFont typeface="Wingdings" panose="05000000000000000000" pitchFamily="2" charset="2"/>
              <a:buChar char="§"/>
            </a:pPr>
            <a:r>
              <a:rPr lang="en-US" sz="2000" dirty="0"/>
              <a:t>Accessibility </a:t>
            </a:r>
          </a:p>
          <a:p>
            <a:pPr>
              <a:buFont typeface="Wingdings" panose="05000000000000000000" pitchFamily="2" charset="2"/>
              <a:buChar char="§"/>
            </a:pPr>
            <a:r>
              <a:rPr lang="en-US" sz="2000" dirty="0"/>
              <a:t>Removed limits: 75 fields, 10 sub grid and tabs</a:t>
            </a:r>
          </a:p>
          <a:p>
            <a:pPr>
              <a:buFont typeface="Wingdings" panose="05000000000000000000" pitchFamily="2" charset="2"/>
              <a:buChar char="§"/>
            </a:pPr>
            <a:r>
              <a:rPr lang="en-US" sz="2000" dirty="0"/>
              <a:t>And more… </a:t>
            </a:r>
          </a:p>
        </p:txBody>
      </p:sp>
      <p:pic>
        <p:nvPicPr>
          <p:cNvPr id="4" name="Picture 3">
            <a:extLst>
              <a:ext uri="{FF2B5EF4-FFF2-40B4-BE49-F238E27FC236}">
                <a16:creationId xmlns:a16="http://schemas.microsoft.com/office/drawing/2014/main" id="{2C0EBF4E-0552-43FC-8EAB-13F0C4F10511}"/>
              </a:ext>
            </a:extLst>
          </p:cNvPr>
          <p:cNvPicPr>
            <a:picLocks noChangeAspect="1"/>
          </p:cNvPicPr>
          <p:nvPr/>
        </p:nvPicPr>
        <p:blipFill>
          <a:blip r:embed="rId2"/>
          <a:stretch>
            <a:fillRect/>
          </a:stretch>
        </p:blipFill>
        <p:spPr>
          <a:xfrm>
            <a:off x="4719933" y="771301"/>
            <a:ext cx="7472067" cy="5525988"/>
          </a:xfrm>
          <a:prstGeom prst="rect">
            <a:avLst/>
          </a:prstGeom>
          <a:ln>
            <a:solidFill>
              <a:schemeClr val="accent1"/>
            </a:solidFill>
          </a:ln>
        </p:spPr>
      </p:pic>
    </p:spTree>
    <p:extLst>
      <p:ext uri="{BB962C8B-B14F-4D97-AF65-F5344CB8AC3E}">
        <p14:creationId xmlns:p14="http://schemas.microsoft.com/office/powerpoint/2010/main" val="3904176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1618-8C47-4FE0-B954-A1DB3B51BE5F}"/>
              </a:ext>
            </a:extLst>
          </p:cNvPr>
          <p:cNvSpPr>
            <a:spLocks noGrp="1"/>
          </p:cNvSpPr>
          <p:nvPr>
            <p:ph type="title"/>
          </p:nvPr>
        </p:nvSpPr>
        <p:spPr>
          <a:xfrm>
            <a:off x="588263" y="457201"/>
            <a:ext cx="11018520" cy="820737"/>
          </a:xfrm>
        </p:spPr>
        <p:txBody>
          <a:bodyPr/>
          <a:lstStyle/>
          <a:p>
            <a:r>
              <a:rPr lang="en-US" dirty="0"/>
              <a:t>Key Features</a:t>
            </a:r>
          </a:p>
        </p:txBody>
      </p:sp>
      <p:sp>
        <p:nvSpPr>
          <p:cNvPr id="3" name="Text Placeholder 2">
            <a:extLst>
              <a:ext uri="{FF2B5EF4-FFF2-40B4-BE49-F238E27FC236}">
                <a16:creationId xmlns:a16="http://schemas.microsoft.com/office/drawing/2014/main" id="{3714750F-D171-4FE6-8182-7AC1DC33EB1E}"/>
              </a:ext>
            </a:extLst>
          </p:cNvPr>
          <p:cNvSpPr>
            <a:spLocks noGrp="1"/>
          </p:cNvSpPr>
          <p:nvPr>
            <p:ph type="body" sz="quarter" idx="10"/>
          </p:nvPr>
        </p:nvSpPr>
        <p:spPr>
          <a:xfrm>
            <a:off x="221509" y="1427562"/>
            <a:ext cx="3666247" cy="4678204"/>
          </a:xfrm>
        </p:spPr>
        <p:txBody>
          <a:bodyPr/>
          <a:lstStyle/>
          <a:p>
            <a:pPr>
              <a:buFont typeface="Wingdings" panose="05000000000000000000" pitchFamily="2" charset="2"/>
              <a:buChar char="§"/>
            </a:pPr>
            <a:r>
              <a:rPr lang="en-US" sz="2000" dirty="0"/>
              <a:t>Unified Interface on Mobile</a:t>
            </a:r>
          </a:p>
          <a:p>
            <a:pPr>
              <a:buFont typeface="Wingdings" panose="05000000000000000000" pitchFamily="2" charset="2"/>
              <a:buChar char="§"/>
            </a:pPr>
            <a:r>
              <a:rPr lang="en-US" sz="2000" dirty="0"/>
              <a:t>Full sitemap on Mobile</a:t>
            </a:r>
          </a:p>
          <a:p>
            <a:pPr>
              <a:buFont typeface="Wingdings" panose="05000000000000000000" pitchFamily="2" charset="2"/>
              <a:buChar char="§"/>
            </a:pPr>
            <a:r>
              <a:rPr lang="en-US" sz="2000" dirty="0"/>
              <a:t>Responsive UI</a:t>
            </a:r>
          </a:p>
          <a:p>
            <a:pPr>
              <a:buFont typeface="Wingdings" panose="05000000000000000000" pitchFamily="2" charset="2"/>
              <a:buChar char="§"/>
            </a:pPr>
            <a:r>
              <a:rPr lang="en-US" sz="2000" dirty="0"/>
              <a:t>Semantic Zoom</a:t>
            </a:r>
          </a:p>
          <a:p>
            <a:pPr>
              <a:buFont typeface="Wingdings" panose="05000000000000000000" pitchFamily="2" charset="2"/>
              <a:buChar char="§"/>
            </a:pPr>
            <a:r>
              <a:rPr lang="en-US" sz="2000" dirty="0">
                <a:solidFill>
                  <a:schemeClr val="tx1"/>
                </a:solidFill>
              </a:rPr>
              <a:t>Interactive Dashboards</a:t>
            </a:r>
          </a:p>
          <a:p>
            <a:pPr>
              <a:buFont typeface="Wingdings" panose="05000000000000000000" pitchFamily="2" charset="2"/>
              <a:buChar char="§"/>
            </a:pPr>
            <a:r>
              <a:rPr lang="en-US" sz="2000" dirty="0"/>
              <a:t>Reference Panel</a:t>
            </a:r>
          </a:p>
          <a:p>
            <a:pPr>
              <a:buFont typeface="Wingdings" panose="05000000000000000000" pitchFamily="2" charset="2"/>
              <a:buChar char="§"/>
            </a:pPr>
            <a:r>
              <a:rPr lang="en-US" sz="2000" dirty="0"/>
              <a:t>Timeline Control</a:t>
            </a:r>
          </a:p>
          <a:p>
            <a:pPr>
              <a:buFont typeface="Wingdings" panose="05000000000000000000" pitchFamily="2" charset="2"/>
              <a:buChar char="§"/>
            </a:pPr>
            <a:r>
              <a:rPr lang="en-US" sz="2000" b="1" dirty="0">
                <a:solidFill>
                  <a:schemeClr val="accent4">
                    <a:lumMod val="90000"/>
                    <a:lumOff val="10000"/>
                  </a:schemeClr>
                </a:solidFill>
              </a:rPr>
              <a:t>Record set navigation</a:t>
            </a:r>
          </a:p>
          <a:p>
            <a:pPr>
              <a:buFont typeface="Wingdings" panose="05000000000000000000" pitchFamily="2" charset="2"/>
              <a:buChar char="§"/>
            </a:pPr>
            <a:r>
              <a:rPr lang="en-US" sz="2000" dirty="0"/>
              <a:t>Visualization</a:t>
            </a:r>
          </a:p>
          <a:p>
            <a:pPr>
              <a:buFont typeface="Wingdings" panose="05000000000000000000" pitchFamily="2" charset="2"/>
              <a:buChar char="§"/>
            </a:pPr>
            <a:r>
              <a:rPr lang="en-US" sz="2000" dirty="0"/>
              <a:t>Accessibility </a:t>
            </a:r>
          </a:p>
          <a:p>
            <a:pPr>
              <a:buFont typeface="Wingdings" panose="05000000000000000000" pitchFamily="2" charset="2"/>
              <a:buChar char="§"/>
            </a:pPr>
            <a:r>
              <a:rPr lang="en-US" sz="2000" dirty="0"/>
              <a:t>Removed limits: 75 fields, </a:t>
            </a:r>
            <a:br>
              <a:rPr lang="en-US" sz="2000" dirty="0"/>
            </a:br>
            <a:r>
              <a:rPr lang="en-US" sz="2000" dirty="0"/>
              <a:t>10 sub grid and tabs</a:t>
            </a:r>
          </a:p>
          <a:p>
            <a:pPr>
              <a:buFont typeface="Wingdings" panose="05000000000000000000" pitchFamily="2" charset="2"/>
              <a:buChar char="§"/>
            </a:pPr>
            <a:r>
              <a:rPr lang="en-US" sz="2000" dirty="0"/>
              <a:t>And more… </a:t>
            </a:r>
          </a:p>
        </p:txBody>
      </p:sp>
      <p:pic>
        <p:nvPicPr>
          <p:cNvPr id="4" name="Picture 3">
            <a:extLst>
              <a:ext uri="{FF2B5EF4-FFF2-40B4-BE49-F238E27FC236}">
                <a16:creationId xmlns:a16="http://schemas.microsoft.com/office/drawing/2014/main" id="{0EE80FDE-08CF-468E-B634-6046610A9422}"/>
              </a:ext>
            </a:extLst>
          </p:cNvPr>
          <p:cNvPicPr>
            <a:picLocks noChangeAspect="1"/>
          </p:cNvPicPr>
          <p:nvPr/>
        </p:nvPicPr>
        <p:blipFill>
          <a:blip r:embed="rId2"/>
          <a:stretch>
            <a:fillRect/>
          </a:stretch>
        </p:blipFill>
        <p:spPr>
          <a:xfrm>
            <a:off x="3887755" y="1220755"/>
            <a:ext cx="8156987" cy="4571656"/>
          </a:xfrm>
          <a:prstGeom prst="rect">
            <a:avLst/>
          </a:prstGeom>
          <a:ln>
            <a:solidFill>
              <a:schemeClr val="accent1"/>
            </a:solidFill>
          </a:ln>
        </p:spPr>
      </p:pic>
    </p:spTree>
    <p:extLst>
      <p:ext uri="{BB962C8B-B14F-4D97-AF65-F5344CB8AC3E}">
        <p14:creationId xmlns:p14="http://schemas.microsoft.com/office/powerpoint/2010/main" val="20015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EE0ECC-5FDF-C540-AFA6-4F0ACC677C89}"/>
              </a:ext>
            </a:extLst>
          </p:cNvPr>
          <p:cNvPicPr>
            <a:picLocks noChangeAspect="1"/>
          </p:cNvPicPr>
          <p:nvPr/>
        </p:nvPicPr>
        <p:blipFill rotWithShape="1">
          <a:blip r:embed="rId3"/>
          <a:srcRect t="1" r="12009" b="25685"/>
          <a:stretch/>
        </p:blipFill>
        <p:spPr>
          <a:xfrm>
            <a:off x="1" y="487"/>
            <a:ext cx="12220243" cy="6857027"/>
          </a:xfrm>
          <a:prstGeom prst="rect">
            <a:avLst/>
          </a:prstGeom>
        </p:spPr>
      </p:pic>
      <p:sp>
        <p:nvSpPr>
          <p:cNvPr id="22" name="Rectangle 21">
            <a:extLst>
              <a:ext uri="{FF2B5EF4-FFF2-40B4-BE49-F238E27FC236}">
                <a16:creationId xmlns:a16="http://schemas.microsoft.com/office/drawing/2014/main" id="{BFD75857-99D9-4E09-9D84-092B1857B886}"/>
              </a:ext>
            </a:extLst>
          </p:cNvPr>
          <p:cNvSpPr/>
          <p:nvPr/>
        </p:nvSpPr>
        <p:spPr bwMode="auto">
          <a:xfrm>
            <a:off x="1" y="973"/>
            <a:ext cx="12220243" cy="6857027"/>
          </a:xfrm>
          <a:prstGeom prst="rect">
            <a:avLst/>
          </a:prstGeom>
          <a:gradFill flip="none" rotWithShape="1">
            <a:gsLst>
              <a:gs pos="56000">
                <a:srgbClr val="0A0A0A">
                  <a:lumMod val="19000"/>
                  <a:alpha val="89000"/>
                </a:srgbClr>
              </a:gs>
              <a:gs pos="100000">
                <a:schemeClr val="bg1">
                  <a:lumMod val="0"/>
                  <a:alpha val="40000"/>
                </a:schemeClr>
              </a:gs>
              <a:gs pos="0">
                <a:schemeClr val="tx1">
                  <a:lumMod val="47000"/>
                  <a:alpha val="5600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r>
              <a:rPr lang="en-US" sz="2353">
                <a:gradFill>
                  <a:gsLst>
                    <a:gs pos="0">
                      <a:srgbClr val="FFFFFF"/>
                    </a:gs>
                    <a:gs pos="100000">
                      <a:srgbClr val="FFFFFF"/>
                    </a:gs>
                  </a:gsLst>
                  <a:lin ang="5400000" scaled="0"/>
                </a:gradFill>
                <a:latin typeface="Segoe UI"/>
                <a:ea typeface="Segoe UI" pitchFamily="34" charset="0"/>
                <a:cs typeface="Segoe UI" pitchFamily="34" charset="0"/>
              </a:rPr>
              <a:t> </a:t>
            </a:r>
          </a:p>
        </p:txBody>
      </p:sp>
      <p:sp>
        <p:nvSpPr>
          <p:cNvPr id="24" name="Title 16">
            <a:extLst>
              <a:ext uri="{FF2B5EF4-FFF2-40B4-BE49-F238E27FC236}">
                <a16:creationId xmlns:a16="http://schemas.microsoft.com/office/drawing/2014/main" id="{1E3B2B31-94DF-42EC-A5AB-49B150798E8B}"/>
              </a:ext>
            </a:extLst>
          </p:cNvPr>
          <p:cNvSpPr txBox="1">
            <a:spLocks/>
          </p:cNvSpPr>
          <p:nvPr/>
        </p:nvSpPr>
        <p:spPr>
          <a:xfrm>
            <a:off x="587374" y="263103"/>
            <a:ext cx="11017250" cy="55403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b="1" dirty="0">
                <a:solidFill>
                  <a:srgbClr val="FFFFFF"/>
                </a:solidFill>
                <a:latin typeface="Segoe UI Semibold"/>
              </a:rPr>
              <a:t>Employee Check-out</a:t>
            </a:r>
            <a:endParaRPr kumimoji="0" lang="en-US" sz="36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
        <p:nvSpPr>
          <p:cNvPr id="25" name="Title 16">
            <a:extLst>
              <a:ext uri="{FF2B5EF4-FFF2-40B4-BE49-F238E27FC236}">
                <a16:creationId xmlns:a16="http://schemas.microsoft.com/office/drawing/2014/main" id="{49BEB026-4D5A-4CEB-8C2F-79615F688FE2}"/>
              </a:ext>
            </a:extLst>
          </p:cNvPr>
          <p:cNvSpPr txBox="1">
            <a:spLocks/>
          </p:cNvSpPr>
          <p:nvPr/>
        </p:nvSpPr>
        <p:spPr>
          <a:xfrm>
            <a:off x="434973" y="1313277"/>
            <a:ext cx="11017250" cy="159319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sz="2400" dirty="0">
                <a:solidFill>
                  <a:srgbClr val="FFFFFF"/>
                </a:solidFill>
                <a:latin typeface="Segoe UI Semibold"/>
              </a:rPr>
              <a:t>HR App to manage the employee check out</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Monitor the asset return</a:t>
            </a:r>
          </a:p>
          <a:p>
            <a:pPr marL="457200" marR="0" lvl="0" indent="-457200" defTabSz="932742" rtl="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sz="2400" dirty="0">
                <a:solidFill>
                  <a:srgbClr val="FFFFFF"/>
                </a:solidFill>
                <a:latin typeface="Segoe UI Semibold"/>
              </a:rPr>
              <a:t>Differentiate the process depending on the user “type”</a:t>
            </a:r>
            <a:endPar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226820261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4DB7CB-36B9-4AF8-AB37-CB6C5752F021}"/>
              </a:ext>
            </a:extLst>
          </p:cNvPr>
          <p:cNvSpPr>
            <a:spLocks noGrp="1"/>
          </p:cNvSpPr>
          <p:nvPr>
            <p:ph type="title"/>
          </p:nvPr>
        </p:nvSpPr>
        <p:spPr/>
        <p:txBody>
          <a:bodyPr/>
          <a:lstStyle/>
          <a:p>
            <a:r>
              <a:rPr lang="en-US" dirty="0"/>
              <a:t>Model-driven form types</a:t>
            </a:r>
          </a:p>
        </p:txBody>
      </p:sp>
      <p:sp>
        <p:nvSpPr>
          <p:cNvPr id="6" name="Rectangle 5">
            <a:extLst>
              <a:ext uri="{FF2B5EF4-FFF2-40B4-BE49-F238E27FC236}">
                <a16:creationId xmlns:a16="http://schemas.microsoft.com/office/drawing/2014/main" id="{31FD3712-5001-4DDF-9659-633C2DDE4328}"/>
              </a:ext>
            </a:extLst>
          </p:cNvPr>
          <p:cNvSpPr/>
          <p:nvPr/>
        </p:nvSpPr>
        <p:spPr bwMode="auto">
          <a:xfrm>
            <a:off x="1679509" y="1812357"/>
            <a:ext cx="3168352" cy="182420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spcBef>
                <a:spcPct val="0"/>
              </a:spcBef>
              <a:spcAft>
                <a:spcPct val="0"/>
              </a:spcAft>
            </a:pPr>
            <a:br>
              <a:rPr lang="en-US" sz="2667" dirty="0">
                <a:gradFill>
                  <a:gsLst>
                    <a:gs pos="0">
                      <a:srgbClr val="FFFFFF"/>
                    </a:gs>
                    <a:gs pos="100000">
                      <a:srgbClr val="FFFFFF"/>
                    </a:gs>
                  </a:gsLst>
                  <a:lin ang="5400000" scaled="0"/>
                </a:gradFill>
                <a:latin typeface="Segoe UI"/>
                <a:ea typeface="Segoe UI" pitchFamily="34" charset="0"/>
                <a:cs typeface="Segoe UI" pitchFamily="34" charset="0"/>
              </a:rPr>
            </a:br>
            <a:r>
              <a:rPr lang="en-US" sz="2667" dirty="0">
                <a:gradFill>
                  <a:gsLst>
                    <a:gs pos="0">
                      <a:srgbClr val="FFFFFF"/>
                    </a:gs>
                    <a:gs pos="100000">
                      <a:srgbClr val="FFFFFF"/>
                    </a:gs>
                  </a:gsLst>
                  <a:lin ang="5400000" scaled="0"/>
                </a:gradFill>
                <a:latin typeface="Segoe UI"/>
                <a:ea typeface="Segoe UI" pitchFamily="34" charset="0"/>
                <a:cs typeface="Segoe UI" pitchFamily="34" charset="0"/>
              </a:rPr>
              <a:t>Main</a:t>
            </a:r>
          </a:p>
        </p:txBody>
      </p:sp>
      <p:sp>
        <p:nvSpPr>
          <p:cNvPr id="7" name="Rectangle 6">
            <a:extLst>
              <a:ext uri="{FF2B5EF4-FFF2-40B4-BE49-F238E27FC236}">
                <a16:creationId xmlns:a16="http://schemas.microsoft.com/office/drawing/2014/main" id="{7FE5F255-F856-4ABE-9D11-15330FC34C93}"/>
              </a:ext>
            </a:extLst>
          </p:cNvPr>
          <p:cNvSpPr/>
          <p:nvPr/>
        </p:nvSpPr>
        <p:spPr bwMode="auto">
          <a:xfrm>
            <a:off x="7344139" y="1812357"/>
            <a:ext cx="3168352" cy="182420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spcBef>
                <a:spcPct val="0"/>
              </a:spcBef>
              <a:spcAft>
                <a:spcPct val="0"/>
              </a:spcAft>
            </a:pPr>
            <a:br>
              <a:rPr lang="en-US" sz="2667" dirty="0">
                <a:gradFill>
                  <a:gsLst>
                    <a:gs pos="0">
                      <a:srgbClr val="FFFFFF"/>
                    </a:gs>
                    <a:gs pos="100000">
                      <a:srgbClr val="FFFFFF"/>
                    </a:gs>
                  </a:gsLst>
                  <a:lin ang="5400000" scaled="0"/>
                </a:gradFill>
                <a:latin typeface="Segoe UI"/>
                <a:ea typeface="Segoe UI" pitchFamily="34" charset="0"/>
                <a:cs typeface="Segoe UI" pitchFamily="34" charset="0"/>
              </a:rPr>
            </a:br>
            <a:r>
              <a:rPr lang="en-US" sz="2667" dirty="0">
                <a:gradFill>
                  <a:gsLst>
                    <a:gs pos="0">
                      <a:srgbClr val="FFFFFF"/>
                    </a:gs>
                    <a:gs pos="100000">
                      <a:srgbClr val="FFFFFF"/>
                    </a:gs>
                  </a:gsLst>
                  <a:lin ang="5400000" scaled="0"/>
                </a:gradFill>
                <a:latin typeface="Segoe UI"/>
                <a:ea typeface="Segoe UI" pitchFamily="34" charset="0"/>
                <a:cs typeface="Segoe UI" pitchFamily="34" charset="0"/>
              </a:rPr>
              <a:t>Quick View</a:t>
            </a:r>
          </a:p>
        </p:txBody>
      </p:sp>
      <p:sp>
        <p:nvSpPr>
          <p:cNvPr id="8" name="Rectangle 7">
            <a:extLst>
              <a:ext uri="{FF2B5EF4-FFF2-40B4-BE49-F238E27FC236}">
                <a16:creationId xmlns:a16="http://schemas.microsoft.com/office/drawing/2014/main" id="{B50E826D-6E92-404D-8A9C-C84E27A456DD}"/>
              </a:ext>
            </a:extLst>
          </p:cNvPr>
          <p:cNvSpPr/>
          <p:nvPr/>
        </p:nvSpPr>
        <p:spPr bwMode="auto">
          <a:xfrm>
            <a:off x="1703529" y="4139903"/>
            <a:ext cx="3168352" cy="182420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spcBef>
                <a:spcPct val="0"/>
              </a:spcBef>
              <a:spcAft>
                <a:spcPct val="0"/>
              </a:spcAft>
            </a:pPr>
            <a:br>
              <a:rPr lang="en-US" sz="2667" dirty="0">
                <a:gradFill>
                  <a:gsLst>
                    <a:gs pos="0">
                      <a:srgbClr val="FFFFFF"/>
                    </a:gs>
                    <a:gs pos="100000">
                      <a:srgbClr val="FFFFFF"/>
                    </a:gs>
                  </a:gsLst>
                  <a:lin ang="5400000" scaled="0"/>
                </a:gradFill>
                <a:latin typeface="Segoe UI"/>
                <a:ea typeface="Segoe UI" pitchFamily="34" charset="0"/>
                <a:cs typeface="Segoe UI" pitchFamily="34" charset="0"/>
              </a:rPr>
            </a:br>
            <a:r>
              <a:rPr lang="en-US" sz="2667" dirty="0">
                <a:gradFill>
                  <a:gsLst>
                    <a:gs pos="0">
                      <a:srgbClr val="FFFFFF"/>
                    </a:gs>
                    <a:gs pos="100000">
                      <a:srgbClr val="FFFFFF"/>
                    </a:gs>
                  </a:gsLst>
                  <a:lin ang="5400000" scaled="0"/>
                </a:gradFill>
                <a:latin typeface="Segoe UI"/>
                <a:ea typeface="Segoe UI" pitchFamily="34" charset="0"/>
                <a:cs typeface="Segoe UI" pitchFamily="34" charset="0"/>
              </a:rPr>
              <a:t>Quick Create</a:t>
            </a:r>
          </a:p>
        </p:txBody>
      </p:sp>
      <p:sp>
        <p:nvSpPr>
          <p:cNvPr id="9" name="Rectangle 8">
            <a:extLst>
              <a:ext uri="{FF2B5EF4-FFF2-40B4-BE49-F238E27FC236}">
                <a16:creationId xmlns:a16="http://schemas.microsoft.com/office/drawing/2014/main" id="{54DA1E10-9901-475A-A376-1ED297B78BE6}"/>
              </a:ext>
            </a:extLst>
          </p:cNvPr>
          <p:cNvSpPr/>
          <p:nvPr/>
        </p:nvSpPr>
        <p:spPr bwMode="auto">
          <a:xfrm>
            <a:off x="7344139" y="4139903"/>
            <a:ext cx="3168352" cy="182420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spcBef>
                <a:spcPct val="0"/>
              </a:spcBef>
              <a:spcAft>
                <a:spcPct val="0"/>
              </a:spcAft>
            </a:pPr>
            <a:br>
              <a:rPr lang="en-US" sz="2667" dirty="0">
                <a:gradFill>
                  <a:gsLst>
                    <a:gs pos="0">
                      <a:srgbClr val="FFFFFF"/>
                    </a:gs>
                    <a:gs pos="100000">
                      <a:srgbClr val="FFFFFF"/>
                    </a:gs>
                  </a:gsLst>
                  <a:lin ang="5400000" scaled="0"/>
                </a:gradFill>
                <a:latin typeface="Segoe UI"/>
                <a:ea typeface="Segoe UI" pitchFamily="34" charset="0"/>
                <a:cs typeface="Segoe UI" pitchFamily="34" charset="0"/>
              </a:rPr>
            </a:br>
            <a:r>
              <a:rPr lang="en-US" sz="2667" dirty="0">
                <a:gradFill>
                  <a:gsLst>
                    <a:gs pos="0">
                      <a:srgbClr val="FFFFFF"/>
                    </a:gs>
                    <a:gs pos="100000">
                      <a:srgbClr val="FFFFFF"/>
                    </a:gs>
                  </a:gsLst>
                  <a:lin ang="5400000" scaled="0"/>
                </a:gradFill>
                <a:latin typeface="Segoe UI"/>
                <a:ea typeface="Segoe UI" pitchFamily="34" charset="0"/>
                <a:cs typeface="Segoe UI" pitchFamily="34" charset="0"/>
              </a:rPr>
              <a:t>Card</a:t>
            </a:r>
          </a:p>
        </p:txBody>
      </p:sp>
    </p:spTree>
    <p:extLst>
      <p:ext uri="{BB962C8B-B14F-4D97-AF65-F5344CB8AC3E}">
        <p14:creationId xmlns:p14="http://schemas.microsoft.com/office/powerpoint/2010/main" val="3258143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C92AD-0F93-409F-B3EA-C5CDAD81FC39}"/>
              </a:ext>
            </a:extLst>
          </p:cNvPr>
          <p:cNvSpPr>
            <a:spLocks noGrp="1"/>
          </p:cNvSpPr>
          <p:nvPr>
            <p:ph type="title"/>
          </p:nvPr>
        </p:nvSpPr>
        <p:spPr/>
        <p:txBody>
          <a:bodyPr/>
          <a:lstStyle/>
          <a:p>
            <a:r>
              <a:rPr lang="en-GB" dirty="0"/>
              <a:t>Form Types - Main</a:t>
            </a:r>
          </a:p>
        </p:txBody>
      </p:sp>
      <p:pic>
        <p:nvPicPr>
          <p:cNvPr id="3" name="Picture 2">
            <a:extLst>
              <a:ext uri="{FF2B5EF4-FFF2-40B4-BE49-F238E27FC236}">
                <a16:creationId xmlns:a16="http://schemas.microsoft.com/office/drawing/2014/main" id="{AEA070CD-104B-4F42-874E-2C64CF2EC821}"/>
              </a:ext>
            </a:extLst>
          </p:cNvPr>
          <p:cNvPicPr>
            <a:picLocks noChangeAspect="1"/>
          </p:cNvPicPr>
          <p:nvPr/>
        </p:nvPicPr>
        <p:blipFill>
          <a:blip r:embed="rId3"/>
          <a:stretch>
            <a:fillRect/>
          </a:stretch>
        </p:blipFill>
        <p:spPr>
          <a:xfrm>
            <a:off x="1007435" y="1277937"/>
            <a:ext cx="10311316" cy="5554320"/>
          </a:xfrm>
          <a:prstGeom prst="rect">
            <a:avLst/>
          </a:prstGeom>
          <a:ln>
            <a:solidFill>
              <a:schemeClr val="accent1"/>
            </a:solidFill>
          </a:ln>
        </p:spPr>
      </p:pic>
    </p:spTree>
    <p:extLst>
      <p:ext uri="{BB962C8B-B14F-4D97-AF65-F5344CB8AC3E}">
        <p14:creationId xmlns:p14="http://schemas.microsoft.com/office/powerpoint/2010/main" val="1280686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b="18453"/>
          <a:stretch/>
        </p:blipFill>
        <p:spPr>
          <a:xfrm>
            <a:off x="6672264" y="176817"/>
            <a:ext cx="5340096" cy="3438567"/>
          </a:xfrm>
          <a:prstGeom prst="rect">
            <a:avLst/>
          </a:prstGeom>
          <a:ln>
            <a:solidFill>
              <a:schemeClr val="accent1"/>
            </a:solidFill>
          </a:ln>
        </p:spPr>
      </p:pic>
      <p:sp>
        <p:nvSpPr>
          <p:cNvPr id="2" name="Title 1"/>
          <p:cNvSpPr>
            <a:spLocks noGrp="1"/>
          </p:cNvSpPr>
          <p:nvPr>
            <p:ph type="title"/>
          </p:nvPr>
        </p:nvSpPr>
        <p:spPr>
          <a:xfrm>
            <a:off x="270759" y="50943"/>
            <a:ext cx="10512863" cy="820674"/>
          </a:xfrm>
        </p:spPr>
        <p:txBody>
          <a:bodyPr/>
          <a:lstStyle/>
          <a:p>
            <a:r>
              <a:rPr lang="en-GB" dirty="0"/>
              <a:t>Sub grids on forms</a:t>
            </a:r>
          </a:p>
        </p:txBody>
      </p:sp>
      <p:sp>
        <p:nvSpPr>
          <p:cNvPr id="4" name="Right Arrow 3"/>
          <p:cNvSpPr/>
          <p:nvPr/>
        </p:nvSpPr>
        <p:spPr bwMode="auto">
          <a:xfrm>
            <a:off x="5037389" y="1750187"/>
            <a:ext cx="1482056" cy="494019"/>
          </a:xfrm>
          <a:prstGeom prst="rightArrow">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9" tIns="143391" rIns="179239" bIns="143391" numCol="1" spcCol="0" rtlCol="0" fromWordArt="0" anchor="t" anchorCtr="0" forceAA="0" compatLnSpc="1">
            <a:prstTxWarp prst="textNoShape">
              <a:avLst/>
            </a:prstTxWarp>
            <a:noAutofit/>
          </a:bodyPr>
          <a:lstStyle/>
          <a:p>
            <a:pPr algn="ctr" defTabSz="913805" fontAlgn="base">
              <a:lnSpc>
                <a:spcPct val="90000"/>
              </a:lnSpc>
              <a:spcBef>
                <a:spcPct val="0"/>
              </a:spcBef>
              <a:spcAft>
                <a:spcPct val="0"/>
              </a:spcAft>
            </a:pPr>
            <a:endParaRPr lang="en-GB"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5037390" y="1023777"/>
            <a:ext cx="1552631" cy="941171"/>
          </a:xfrm>
          <a:prstGeom prst="rect">
            <a:avLst/>
          </a:prstGeom>
          <a:noFill/>
        </p:spPr>
        <p:txBody>
          <a:bodyPr wrap="square" lIns="179239" tIns="143391" rIns="179239" bIns="143391" rtlCol="0">
            <a:spAutoFit/>
          </a:bodyPr>
          <a:lstStyle/>
          <a:p>
            <a:pPr>
              <a:lnSpc>
                <a:spcPct val="90000"/>
              </a:lnSpc>
              <a:spcAft>
                <a:spcPts val="588"/>
              </a:spcAft>
            </a:pPr>
            <a:r>
              <a:rPr lang="en-GB" sz="2352" dirty="0">
                <a:gradFill>
                  <a:gsLst>
                    <a:gs pos="2917">
                      <a:prstClr val="black"/>
                    </a:gs>
                    <a:gs pos="30000">
                      <a:prstClr val="black"/>
                    </a:gs>
                  </a:gsLst>
                  <a:lin ang="5400000" scaled="0"/>
                </a:gradFill>
              </a:rPr>
              <a:t>Related Record</a:t>
            </a:r>
          </a:p>
        </p:txBody>
      </p:sp>
      <p:sp>
        <p:nvSpPr>
          <p:cNvPr id="6" name="Down Arrow 5"/>
          <p:cNvSpPr/>
          <p:nvPr/>
        </p:nvSpPr>
        <p:spPr bwMode="auto">
          <a:xfrm>
            <a:off x="8566094" y="3711298"/>
            <a:ext cx="564593" cy="1340908"/>
          </a:xfrm>
          <a:prstGeom prst="downArrow">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9" tIns="143391" rIns="179239" bIns="143391" numCol="1" spcCol="0" rtlCol="0" fromWordArt="0" anchor="t" anchorCtr="0" forceAA="0" compatLnSpc="1">
            <a:prstTxWarp prst="textNoShape">
              <a:avLst/>
            </a:prstTxWarp>
            <a:noAutofit/>
          </a:bodyPr>
          <a:lstStyle/>
          <a:p>
            <a:pPr algn="ctr" defTabSz="913805" fontAlgn="base">
              <a:lnSpc>
                <a:spcPct val="90000"/>
              </a:lnSpc>
              <a:spcBef>
                <a:spcPct val="0"/>
              </a:spcBef>
              <a:spcAft>
                <a:spcPct val="0"/>
              </a:spcAft>
            </a:pPr>
            <a:endParaRPr lang="en-GB" sz="1764" dirty="0">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p:cNvSpPr txBox="1"/>
          <p:nvPr/>
        </p:nvSpPr>
        <p:spPr>
          <a:xfrm>
            <a:off x="9271835" y="3733421"/>
            <a:ext cx="1552631" cy="941171"/>
          </a:xfrm>
          <a:prstGeom prst="rect">
            <a:avLst/>
          </a:prstGeom>
          <a:noFill/>
        </p:spPr>
        <p:txBody>
          <a:bodyPr wrap="square" lIns="179239" tIns="143391" rIns="179239" bIns="143391" rtlCol="0">
            <a:spAutoFit/>
          </a:bodyPr>
          <a:lstStyle/>
          <a:p>
            <a:pPr>
              <a:lnSpc>
                <a:spcPct val="90000"/>
              </a:lnSpc>
              <a:spcAft>
                <a:spcPts val="588"/>
              </a:spcAft>
            </a:pPr>
            <a:r>
              <a:rPr lang="en-GB" sz="2352" dirty="0">
                <a:gradFill>
                  <a:gsLst>
                    <a:gs pos="2917">
                      <a:prstClr val="black"/>
                    </a:gs>
                    <a:gs pos="30000">
                      <a:prstClr val="black"/>
                    </a:gs>
                  </a:gsLst>
                  <a:lin ang="5400000" scaled="0"/>
                </a:gradFill>
              </a:rPr>
              <a:t>Related Record</a:t>
            </a:r>
          </a:p>
        </p:txBody>
      </p:sp>
      <p:sp>
        <p:nvSpPr>
          <p:cNvPr id="8" name="Up Arrow 7"/>
          <p:cNvSpPr/>
          <p:nvPr/>
        </p:nvSpPr>
        <p:spPr bwMode="auto">
          <a:xfrm>
            <a:off x="11106761" y="3640722"/>
            <a:ext cx="494019" cy="1270335"/>
          </a:xfrm>
          <a:prstGeom prst="upArrow">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79239" tIns="143391" rIns="179239" bIns="143391" numCol="1" spcCol="0" rtlCol="0" fromWordArt="0" anchor="ctr" anchorCtr="0" forceAA="0" compatLnSpc="1">
            <a:prstTxWarp prst="textNoShape">
              <a:avLst/>
            </a:prstTxWarp>
            <a:noAutofit/>
          </a:bodyPr>
          <a:lstStyle/>
          <a:p>
            <a:pPr algn="ctr" defTabSz="913805" fontAlgn="base">
              <a:lnSpc>
                <a:spcPct val="90000"/>
              </a:lnSpc>
              <a:spcBef>
                <a:spcPct val="0"/>
              </a:spcBef>
              <a:spcAft>
                <a:spcPct val="0"/>
              </a:spcAft>
            </a:pPr>
            <a:r>
              <a:rPr lang="en-GB" sz="1764" dirty="0">
                <a:gradFill>
                  <a:gsLst>
                    <a:gs pos="0">
                      <a:srgbClr val="FFFFFF"/>
                    </a:gs>
                    <a:gs pos="100000">
                      <a:srgbClr val="FFFFFF"/>
                    </a:gs>
                  </a:gsLst>
                  <a:lin ang="5400000" scaled="0"/>
                </a:gradFill>
                <a:ea typeface="Segoe UI" pitchFamily="34" charset="0"/>
                <a:cs typeface="Segoe UI" pitchFamily="34" charset="0"/>
              </a:rPr>
              <a:t>Back</a:t>
            </a:r>
          </a:p>
        </p:txBody>
      </p:sp>
      <p:sp>
        <p:nvSpPr>
          <p:cNvPr id="9" name="Left Arrow 8"/>
          <p:cNvSpPr/>
          <p:nvPr/>
        </p:nvSpPr>
        <p:spPr bwMode="auto">
          <a:xfrm>
            <a:off x="5037390" y="2440964"/>
            <a:ext cx="1340908" cy="423445"/>
          </a:xfrm>
          <a:prstGeom prst="leftArrow">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9" tIns="143391" rIns="179239" bIns="143391" numCol="1" spcCol="0" rtlCol="0" fromWordArt="0" anchor="ctr" anchorCtr="0" forceAA="0" compatLnSpc="1">
            <a:prstTxWarp prst="textNoShape">
              <a:avLst/>
            </a:prstTxWarp>
            <a:noAutofit/>
          </a:bodyPr>
          <a:lstStyle/>
          <a:p>
            <a:pPr algn="ctr" defTabSz="913805" fontAlgn="base">
              <a:lnSpc>
                <a:spcPct val="90000"/>
              </a:lnSpc>
              <a:spcBef>
                <a:spcPct val="0"/>
              </a:spcBef>
              <a:spcAft>
                <a:spcPct val="0"/>
              </a:spcAft>
            </a:pPr>
            <a:r>
              <a:rPr lang="en-GB" sz="1764" dirty="0">
                <a:gradFill>
                  <a:gsLst>
                    <a:gs pos="0">
                      <a:srgbClr val="FFFFFF"/>
                    </a:gs>
                    <a:gs pos="100000">
                      <a:srgbClr val="FFFFFF"/>
                    </a:gs>
                  </a:gsLst>
                  <a:lin ang="5400000" scaled="0"/>
                </a:gradFill>
                <a:ea typeface="Segoe UI" pitchFamily="34" charset="0"/>
                <a:cs typeface="Segoe UI" pitchFamily="34" charset="0"/>
              </a:rPr>
              <a:t>Back</a:t>
            </a:r>
          </a:p>
        </p:txBody>
      </p:sp>
      <p:sp>
        <p:nvSpPr>
          <p:cNvPr id="12" name="TextBox 11"/>
          <p:cNvSpPr txBox="1"/>
          <p:nvPr/>
        </p:nvSpPr>
        <p:spPr>
          <a:xfrm>
            <a:off x="-35934" y="3161525"/>
            <a:ext cx="7014891" cy="3452564"/>
          </a:xfrm>
          <a:prstGeom prst="rect">
            <a:avLst/>
          </a:prstGeom>
          <a:noFill/>
        </p:spPr>
        <p:txBody>
          <a:bodyPr wrap="square" lIns="179239" tIns="143391" rIns="179239" bIns="143391" rtlCol="0">
            <a:spAutoFit/>
          </a:bodyPr>
          <a:lstStyle/>
          <a:p>
            <a:pPr marL="342891" indent="-342891">
              <a:lnSpc>
                <a:spcPct val="90000"/>
              </a:lnSpc>
              <a:spcAft>
                <a:spcPts val="588"/>
              </a:spcAft>
              <a:buFont typeface="Wingdings" panose="05000000000000000000" pitchFamily="2" charset="2"/>
              <a:buChar char="§"/>
            </a:pPr>
            <a:r>
              <a:rPr lang="en-GB" sz="2352" dirty="0">
                <a:gradFill>
                  <a:gsLst>
                    <a:gs pos="2917">
                      <a:prstClr val="black"/>
                    </a:gs>
                    <a:gs pos="30000">
                      <a:prstClr val="black"/>
                    </a:gs>
                  </a:gsLst>
                  <a:lin ang="5400000" scaled="0"/>
                </a:gradFill>
              </a:rPr>
              <a:t>Use sub grids and lookups to provide natural flow of information discovery and consumption</a:t>
            </a:r>
            <a:br>
              <a:rPr lang="en-GB" sz="2352" dirty="0">
                <a:gradFill>
                  <a:gsLst>
                    <a:gs pos="2917">
                      <a:prstClr val="black"/>
                    </a:gs>
                    <a:gs pos="30000">
                      <a:prstClr val="black"/>
                    </a:gs>
                  </a:gsLst>
                  <a:lin ang="5400000" scaled="0"/>
                </a:gradFill>
              </a:rPr>
            </a:br>
            <a:endParaRPr lang="en-GB" sz="2352" dirty="0">
              <a:gradFill>
                <a:gsLst>
                  <a:gs pos="2917">
                    <a:prstClr val="black"/>
                  </a:gs>
                  <a:gs pos="30000">
                    <a:prstClr val="black"/>
                  </a:gs>
                </a:gsLst>
                <a:lin ang="5400000" scaled="0"/>
              </a:gradFill>
            </a:endParaRPr>
          </a:p>
          <a:p>
            <a:pPr marL="342891" indent="-342891">
              <a:lnSpc>
                <a:spcPct val="90000"/>
              </a:lnSpc>
              <a:spcAft>
                <a:spcPts val="588"/>
              </a:spcAft>
              <a:buFont typeface="Wingdings" panose="05000000000000000000" pitchFamily="2" charset="2"/>
              <a:buChar char="§"/>
            </a:pPr>
            <a:r>
              <a:rPr lang="en-GB" sz="2352" dirty="0">
                <a:gradFill>
                  <a:gsLst>
                    <a:gs pos="2917">
                      <a:prstClr val="black"/>
                    </a:gs>
                    <a:gs pos="30000">
                      <a:prstClr val="black"/>
                    </a:gs>
                  </a:gsLst>
                  <a:lin ang="5400000" scaled="0"/>
                </a:gradFill>
              </a:rPr>
              <a:t>Ensure key information on sub grid e.g. opportunity owner</a:t>
            </a:r>
            <a:br>
              <a:rPr lang="en-GB" sz="2352" dirty="0">
                <a:gradFill>
                  <a:gsLst>
                    <a:gs pos="2917">
                      <a:prstClr val="black"/>
                    </a:gs>
                    <a:gs pos="30000">
                      <a:prstClr val="black"/>
                    </a:gs>
                  </a:gsLst>
                  <a:lin ang="5400000" scaled="0"/>
                </a:gradFill>
              </a:rPr>
            </a:br>
            <a:endParaRPr lang="en-GB" sz="2352" dirty="0">
              <a:gradFill>
                <a:gsLst>
                  <a:gs pos="2917">
                    <a:prstClr val="black"/>
                  </a:gs>
                  <a:gs pos="30000">
                    <a:prstClr val="black"/>
                  </a:gs>
                </a:gsLst>
                <a:lin ang="5400000" scaled="0"/>
              </a:gradFill>
            </a:endParaRPr>
          </a:p>
          <a:p>
            <a:pPr marL="342891" indent="-342891">
              <a:lnSpc>
                <a:spcPct val="90000"/>
              </a:lnSpc>
              <a:spcAft>
                <a:spcPts val="588"/>
              </a:spcAft>
              <a:buFont typeface="Wingdings" panose="05000000000000000000" pitchFamily="2" charset="2"/>
              <a:buChar char="§"/>
            </a:pPr>
            <a:r>
              <a:rPr lang="en-GB" sz="2352" dirty="0">
                <a:gradFill>
                  <a:gsLst>
                    <a:gs pos="2917">
                      <a:prstClr val="black"/>
                    </a:gs>
                    <a:gs pos="30000">
                      <a:prstClr val="black"/>
                    </a:gs>
                  </a:gsLst>
                  <a:lin ang="5400000" scaled="0"/>
                </a:gradFill>
              </a:rPr>
              <a:t>Natural flow back to original context also</a:t>
            </a:r>
            <a:br>
              <a:rPr lang="en-GB" sz="2352" dirty="0">
                <a:gradFill>
                  <a:gsLst>
                    <a:gs pos="2917">
                      <a:prstClr val="black"/>
                    </a:gs>
                    <a:gs pos="30000">
                      <a:prstClr val="black"/>
                    </a:gs>
                  </a:gsLst>
                  <a:lin ang="5400000" scaled="0"/>
                </a:gradFill>
              </a:rPr>
            </a:br>
            <a:endParaRPr lang="en-GB" sz="2352" dirty="0">
              <a:gradFill>
                <a:gsLst>
                  <a:gs pos="2917">
                    <a:prstClr val="black"/>
                  </a:gs>
                  <a:gs pos="30000">
                    <a:prstClr val="black"/>
                  </a:gs>
                </a:gsLst>
                <a:lin ang="5400000" scaled="0"/>
              </a:gradFill>
            </a:endParaRPr>
          </a:p>
          <a:p>
            <a:pPr marL="342891" indent="-342891">
              <a:lnSpc>
                <a:spcPct val="90000"/>
              </a:lnSpc>
              <a:spcAft>
                <a:spcPts val="588"/>
              </a:spcAft>
              <a:buFont typeface="Wingdings" panose="05000000000000000000" pitchFamily="2" charset="2"/>
              <a:buChar char="§"/>
            </a:pPr>
            <a:r>
              <a:rPr lang="en-GB" sz="2352" dirty="0">
                <a:gradFill>
                  <a:gsLst>
                    <a:gs pos="2917">
                      <a:prstClr val="black"/>
                    </a:gs>
                    <a:gs pos="30000">
                      <a:prstClr val="black"/>
                    </a:gs>
                  </a:gsLst>
                  <a:lin ang="5400000" scaled="0"/>
                </a:gradFill>
              </a:rPr>
              <a:t>Can be editable</a:t>
            </a:r>
          </a:p>
        </p:txBody>
      </p:sp>
      <p:pic>
        <p:nvPicPr>
          <p:cNvPr id="10" name="Picture 9"/>
          <p:cNvPicPr>
            <a:picLocks noChangeAspect="1"/>
          </p:cNvPicPr>
          <p:nvPr/>
        </p:nvPicPr>
        <p:blipFill>
          <a:blip r:embed="rId3"/>
          <a:stretch>
            <a:fillRect/>
          </a:stretch>
        </p:blipFill>
        <p:spPr>
          <a:xfrm>
            <a:off x="124437" y="1223658"/>
            <a:ext cx="4901184" cy="1741109"/>
          </a:xfrm>
          <a:prstGeom prst="rect">
            <a:avLst/>
          </a:prstGeom>
          <a:ln>
            <a:solidFill>
              <a:schemeClr val="accent1"/>
            </a:solidFill>
          </a:ln>
        </p:spPr>
      </p:pic>
      <p:pic>
        <p:nvPicPr>
          <p:cNvPr id="11" name="Picture 10"/>
          <p:cNvPicPr>
            <a:picLocks noChangeAspect="1"/>
          </p:cNvPicPr>
          <p:nvPr/>
        </p:nvPicPr>
        <p:blipFill>
          <a:blip r:embed="rId4"/>
          <a:stretch>
            <a:fillRect/>
          </a:stretch>
        </p:blipFill>
        <p:spPr>
          <a:xfrm>
            <a:off x="7469187" y="5006971"/>
            <a:ext cx="4443984" cy="1778060"/>
          </a:xfrm>
          <a:prstGeom prst="rect">
            <a:avLst/>
          </a:prstGeom>
          <a:ln>
            <a:solidFill>
              <a:schemeClr val="accent1"/>
            </a:solidFill>
          </a:ln>
        </p:spPr>
      </p:pic>
    </p:spTree>
    <p:extLst>
      <p:ext uri="{BB962C8B-B14F-4D97-AF65-F5344CB8AC3E}">
        <p14:creationId xmlns:p14="http://schemas.microsoft.com/office/powerpoint/2010/main" val="3397186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50158-C9B5-43E9-91FF-B912A98F492C}"/>
              </a:ext>
            </a:extLst>
          </p:cNvPr>
          <p:cNvPicPr>
            <a:picLocks noChangeAspect="1"/>
          </p:cNvPicPr>
          <p:nvPr/>
        </p:nvPicPr>
        <p:blipFill>
          <a:blip r:embed="rId3"/>
          <a:stretch>
            <a:fillRect/>
          </a:stretch>
        </p:blipFill>
        <p:spPr>
          <a:xfrm>
            <a:off x="152400" y="1011199"/>
            <a:ext cx="11887200" cy="6403189"/>
          </a:xfrm>
          <a:prstGeom prst="rect">
            <a:avLst/>
          </a:prstGeom>
          <a:ln>
            <a:solidFill>
              <a:schemeClr val="accent1"/>
            </a:solidFill>
          </a:ln>
        </p:spPr>
      </p:pic>
      <p:sp>
        <p:nvSpPr>
          <p:cNvPr id="2" name="Title 1">
            <a:extLst>
              <a:ext uri="{FF2B5EF4-FFF2-40B4-BE49-F238E27FC236}">
                <a16:creationId xmlns:a16="http://schemas.microsoft.com/office/drawing/2014/main" id="{449C92AD-0F93-409F-B3EA-C5CDAD81FC39}"/>
              </a:ext>
            </a:extLst>
          </p:cNvPr>
          <p:cNvSpPr>
            <a:spLocks noGrp="1"/>
          </p:cNvSpPr>
          <p:nvPr>
            <p:ph type="title"/>
          </p:nvPr>
        </p:nvSpPr>
        <p:spPr>
          <a:xfrm>
            <a:off x="493907" y="228603"/>
            <a:ext cx="11161444" cy="820674"/>
          </a:xfrm>
        </p:spPr>
        <p:txBody>
          <a:bodyPr/>
          <a:lstStyle/>
          <a:p>
            <a:r>
              <a:rPr lang="en-GB" dirty="0"/>
              <a:t>Form Types – Quick View</a:t>
            </a:r>
          </a:p>
        </p:txBody>
      </p:sp>
      <p:sp>
        <p:nvSpPr>
          <p:cNvPr id="7" name="Rectangle 6">
            <a:extLst>
              <a:ext uri="{FF2B5EF4-FFF2-40B4-BE49-F238E27FC236}">
                <a16:creationId xmlns:a16="http://schemas.microsoft.com/office/drawing/2014/main" id="{3D1D2753-6C6B-4597-87B9-38709B7FBFC9}"/>
              </a:ext>
            </a:extLst>
          </p:cNvPr>
          <p:cNvSpPr/>
          <p:nvPr/>
        </p:nvSpPr>
        <p:spPr bwMode="auto">
          <a:xfrm>
            <a:off x="8481393" y="4528930"/>
            <a:ext cx="3558209" cy="1871871"/>
          </a:xfrm>
          <a:prstGeom prst="rect">
            <a:avLst/>
          </a:prstGeom>
          <a:no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49"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01106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C92AD-0F93-409F-B3EA-C5CDAD81FC39}"/>
              </a:ext>
            </a:extLst>
          </p:cNvPr>
          <p:cNvSpPr>
            <a:spLocks noGrp="1"/>
          </p:cNvSpPr>
          <p:nvPr>
            <p:ph type="title"/>
          </p:nvPr>
        </p:nvSpPr>
        <p:spPr>
          <a:xfrm>
            <a:off x="493907" y="228603"/>
            <a:ext cx="11161444" cy="820674"/>
          </a:xfrm>
        </p:spPr>
        <p:txBody>
          <a:bodyPr/>
          <a:lstStyle/>
          <a:p>
            <a:r>
              <a:rPr lang="en-GB" dirty="0"/>
              <a:t>Form Types – Quick Create</a:t>
            </a:r>
          </a:p>
        </p:txBody>
      </p:sp>
      <p:pic>
        <p:nvPicPr>
          <p:cNvPr id="3" name="Picture 2">
            <a:extLst>
              <a:ext uri="{FF2B5EF4-FFF2-40B4-BE49-F238E27FC236}">
                <a16:creationId xmlns:a16="http://schemas.microsoft.com/office/drawing/2014/main" id="{7E658CC9-D29C-47FD-AD17-525CDFF081B9}"/>
              </a:ext>
            </a:extLst>
          </p:cNvPr>
          <p:cNvPicPr>
            <a:picLocks noChangeAspect="1"/>
          </p:cNvPicPr>
          <p:nvPr/>
        </p:nvPicPr>
        <p:blipFill>
          <a:blip r:embed="rId3"/>
          <a:stretch>
            <a:fillRect/>
          </a:stretch>
        </p:blipFill>
        <p:spPr>
          <a:xfrm>
            <a:off x="8399071" y="0"/>
            <a:ext cx="3398171" cy="6858000"/>
          </a:xfrm>
          <a:prstGeom prst="rect">
            <a:avLst/>
          </a:prstGeom>
          <a:ln>
            <a:solidFill>
              <a:schemeClr val="accent1"/>
            </a:solidFill>
          </a:ln>
        </p:spPr>
      </p:pic>
      <p:sp>
        <p:nvSpPr>
          <p:cNvPr id="4" name="TextBox 3">
            <a:extLst>
              <a:ext uri="{FF2B5EF4-FFF2-40B4-BE49-F238E27FC236}">
                <a16:creationId xmlns:a16="http://schemas.microsoft.com/office/drawing/2014/main" id="{4A355C9A-2AFE-4B71-89AA-61A470B37E29}"/>
              </a:ext>
            </a:extLst>
          </p:cNvPr>
          <p:cNvSpPr txBox="1"/>
          <p:nvPr/>
        </p:nvSpPr>
        <p:spPr>
          <a:xfrm>
            <a:off x="821635" y="1590261"/>
            <a:ext cx="6626087" cy="4363182"/>
          </a:xfrm>
          <a:prstGeom prst="rect">
            <a:avLst/>
          </a:prstGeom>
          <a:noFill/>
        </p:spPr>
        <p:txBody>
          <a:bodyPr wrap="square" lIns="0" tIns="0" rIns="0" bIns="0" rtlCol="0">
            <a:spAutoFit/>
          </a:bodyPr>
          <a:lstStyle/>
          <a:p>
            <a:pPr marL="380990" indent="-380990">
              <a:lnSpc>
                <a:spcPct val="150000"/>
              </a:lnSpc>
              <a:buFont typeface="Wingdings" panose="05000000000000000000" pitchFamily="2" charset="2"/>
              <a:buChar char="§"/>
            </a:pPr>
            <a:r>
              <a:rPr lang="en-US" sz="2400" dirty="0">
                <a:gradFill>
                  <a:gsLst>
                    <a:gs pos="2917">
                      <a:schemeClr val="tx1"/>
                    </a:gs>
                    <a:gs pos="30000">
                      <a:schemeClr val="tx1"/>
                    </a:gs>
                  </a:gsLst>
                  <a:lin ang="5400000" scaled="0"/>
                </a:gradFill>
              </a:rPr>
              <a:t>This was launched from an account form</a:t>
            </a:r>
          </a:p>
          <a:p>
            <a:pPr marL="380990" indent="-380990">
              <a:lnSpc>
                <a:spcPct val="150000"/>
              </a:lnSpc>
              <a:buFont typeface="Wingdings" panose="05000000000000000000" pitchFamily="2" charset="2"/>
              <a:buChar char="§"/>
            </a:pPr>
            <a:r>
              <a:rPr lang="en-US" sz="2400" dirty="0">
                <a:gradFill>
                  <a:gsLst>
                    <a:gs pos="2917">
                      <a:schemeClr val="tx1"/>
                    </a:gs>
                    <a:gs pos="30000">
                      <a:schemeClr val="tx1"/>
                    </a:gs>
                  </a:gsLst>
                  <a:lin ang="5400000" scaled="0"/>
                </a:gradFill>
              </a:rPr>
              <a:t>Common data has been mapped</a:t>
            </a:r>
          </a:p>
          <a:p>
            <a:pPr marL="380990" indent="-380990">
              <a:lnSpc>
                <a:spcPct val="150000"/>
              </a:lnSpc>
              <a:buFont typeface="Wingdings" panose="05000000000000000000" pitchFamily="2" charset="2"/>
              <a:buChar char="§"/>
            </a:pPr>
            <a:r>
              <a:rPr lang="en-US" sz="2400" dirty="0">
                <a:gradFill>
                  <a:gsLst>
                    <a:gs pos="2917">
                      <a:schemeClr val="tx1"/>
                    </a:gs>
                    <a:gs pos="30000">
                      <a:schemeClr val="tx1"/>
                    </a:gs>
                  </a:gsLst>
                  <a:lin ang="5400000" scaled="0"/>
                </a:gradFill>
              </a:rPr>
              <a:t>User to add additional information </a:t>
            </a:r>
          </a:p>
          <a:p>
            <a:pPr marL="380990" indent="-380990">
              <a:lnSpc>
                <a:spcPct val="150000"/>
              </a:lnSpc>
              <a:buFont typeface="Wingdings" panose="05000000000000000000" pitchFamily="2" charset="2"/>
              <a:buChar char="§"/>
            </a:pPr>
            <a:r>
              <a:rPr lang="en-US" sz="2400" dirty="0">
                <a:gradFill>
                  <a:gsLst>
                    <a:gs pos="2917">
                      <a:schemeClr val="tx1"/>
                    </a:gs>
                    <a:gs pos="30000">
                      <a:schemeClr val="tx1"/>
                    </a:gs>
                  </a:gsLst>
                  <a:lin ang="5400000" scaled="0"/>
                </a:gradFill>
              </a:rPr>
              <a:t>Retains relationship to entity of origin when launched from there</a:t>
            </a:r>
          </a:p>
          <a:p>
            <a:pPr marL="380990" indent="-380990">
              <a:lnSpc>
                <a:spcPct val="150000"/>
              </a:lnSpc>
              <a:buFont typeface="Wingdings" panose="05000000000000000000" pitchFamily="2" charset="2"/>
              <a:buChar char="§"/>
            </a:pPr>
            <a:r>
              <a:rPr lang="en-US" sz="2400" dirty="0">
                <a:gradFill>
                  <a:gsLst>
                    <a:gs pos="2917">
                      <a:schemeClr val="tx1"/>
                    </a:gs>
                    <a:gs pos="30000">
                      <a:schemeClr val="tx1"/>
                    </a:gs>
                  </a:gsLst>
                  <a:lin ang="5400000" scaled="0"/>
                </a:gradFill>
              </a:rPr>
              <a:t>Possible to launch independent of related entity- starts with no mapped data or relationships</a:t>
            </a:r>
          </a:p>
        </p:txBody>
      </p:sp>
    </p:spTree>
    <p:extLst>
      <p:ext uri="{BB962C8B-B14F-4D97-AF65-F5344CB8AC3E}">
        <p14:creationId xmlns:p14="http://schemas.microsoft.com/office/powerpoint/2010/main" val="3945168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E09337-A499-4EA8-AF9D-3BABE8C9B112}"/>
              </a:ext>
            </a:extLst>
          </p:cNvPr>
          <p:cNvPicPr>
            <a:picLocks noChangeAspect="1"/>
          </p:cNvPicPr>
          <p:nvPr/>
        </p:nvPicPr>
        <p:blipFill>
          <a:blip r:embed="rId3"/>
          <a:stretch>
            <a:fillRect/>
          </a:stretch>
        </p:blipFill>
        <p:spPr>
          <a:xfrm>
            <a:off x="0" y="981382"/>
            <a:ext cx="12192000" cy="5701437"/>
          </a:xfrm>
          <a:prstGeom prst="rect">
            <a:avLst/>
          </a:prstGeom>
          <a:ln>
            <a:solidFill>
              <a:schemeClr val="accent1"/>
            </a:solidFill>
          </a:ln>
        </p:spPr>
      </p:pic>
      <p:sp>
        <p:nvSpPr>
          <p:cNvPr id="2" name="Title 1">
            <a:extLst>
              <a:ext uri="{FF2B5EF4-FFF2-40B4-BE49-F238E27FC236}">
                <a16:creationId xmlns:a16="http://schemas.microsoft.com/office/drawing/2014/main" id="{449C92AD-0F93-409F-B3EA-C5CDAD81FC39}"/>
              </a:ext>
            </a:extLst>
          </p:cNvPr>
          <p:cNvSpPr>
            <a:spLocks noGrp="1"/>
          </p:cNvSpPr>
          <p:nvPr>
            <p:ph type="title"/>
          </p:nvPr>
        </p:nvSpPr>
        <p:spPr>
          <a:xfrm>
            <a:off x="493907" y="228603"/>
            <a:ext cx="11161444" cy="820674"/>
          </a:xfrm>
        </p:spPr>
        <p:txBody>
          <a:bodyPr/>
          <a:lstStyle/>
          <a:p>
            <a:r>
              <a:rPr lang="en-GB" dirty="0"/>
              <a:t>Form Types – Card</a:t>
            </a:r>
          </a:p>
        </p:txBody>
      </p:sp>
      <p:sp>
        <p:nvSpPr>
          <p:cNvPr id="7" name="Rectangle 6">
            <a:extLst>
              <a:ext uri="{FF2B5EF4-FFF2-40B4-BE49-F238E27FC236}">
                <a16:creationId xmlns:a16="http://schemas.microsoft.com/office/drawing/2014/main" id="{26CB573E-38AA-4CFA-A368-48BA0DDBF730}"/>
              </a:ext>
            </a:extLst>
          </p:cNvPr>
          <p:cNvSpPr/>
          <p:nvPr/>
        </p:nvSpPr>
        <p:spPr bwMode="auto">
          <a:xfrm>
            <a:off x="92765" y="5115340"/>
            <a:ext cx="2981739" cy="1152939"/>
          </a:xfrm>
          <a:prstGeom prst="rect">
            <a:avLst/>
          </a:prstGeom>
          <a:noFill/>
          <a:ln w="571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49"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72837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CC16-6E65-4C63-A64D-45A7388A4ED5}"/>
              </a:ext>
            </a:extLst>
          </p:cNvPr>
          <p:cNvSpPr>
            <a:spLocks noGrp="1"/>
          </p:cNvSpPr>
          <p:nvPr>
            <p:ph type="title"/>
          </p:nvPr>
        </p:nvSpPr>
        <p:spPr/>
        <p:txBody>
          <a:bodyPr/>
          <a:lstStyle/>
          <a:p>
            <a:r>
              <a:rPr lang="en-US" dirty="0"/>
              <a:t>Control availability for lists</a:t>
            </a:r>
          </a:p>
        </p:txBody>
      </p:sp>
      <p:sp>
        <p:nvSpPr>
          <p:cNvPr id="3" name="Content Placeholder 2">
            <a:extLst>
              <a:ext uri="{FF2B5EF4-FFF2-40B4-BE49-F238E27FC236}">
                <a16:creationId xmlns:a16="http://schemas.microsoft.com/office/drawing/2014/main" id="{D8AC288F-F0EC-4BCF-B87F-29E99166AF78}"/>
              </a:ext>
            </a:extLst>
          </p:cNvPr>
          <p:cNvSpPr>
            <a:spLocks noGrp="1"/>
          </p:cNvSpPr>
          <p:nvPr>
            <p:ph idx="1"/>
          </p:nvPr>
        </p:nvSpPr>
        <p:spPr>
          <a:xfrm>
            <a:off x="489078" y="1444753"/>
            <a:ext cx="11296417" cy="1928541"/>
          </a:xfrm>
        </p:spPr>
        <p:txBody>
          <a:bodyPr/>
          <a:lstStyle/>
          <a:p>
            <a:pPr>
              <a:buClrTx/>
            </a:pPr>
            <a:r>
              <a:rPr lang="en-US" sz="3733" dirty="0"/>
              <a:t>Allows custom controls to  customize the view of a list of records </a:t>
            </a:r>
          </a:p>
          <a:p>
            <a:pPr>
              <a:buClrTx/>
            </a:pPr>
            <a:r>
              <a:rPr lang="en-US" sz="3733" dirty="0"/>
              <a:t>Can also be used to visualize a sub grid on a form</a:t>
            </a:r>
          </a:p>
        </p:txBody>
      </p:sp>
      <p:sp>
        <p:nvSpPr>
          <p:cNvPr id="4" name="Rectangle 3">
            <a:extLst>
              <a:ext uri="{FF2B5EF4-FFF2-40B4-BE49-F238E27FC236}">
                <a16:creationId xmlns:a16="http://schemas.microsoft.com/office/drawing/2014/main" id="{33008179-01E4-4637-8300-DAD6DE5DDF3D}"/>
              </a:ext>
            </a:extLst>
          </p:cNvPr>
          <p:cNvSpPr/>
          <p:nvPr/>
        </p:nvSpPr>
        <p:spPr bwMode="auto">
          <a:xfrm>
            <a:off x="623392" y="4965171"/>
            <a:ext cx="2424633" cy="812531"/>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2667" dirty="0">
                <a:solidFill>
                  <a:srgbClr val="FFFFFF"/>
                </a:solidFill>
                <a:latin typeface="Segoe UI Light"/>
              </a:rPr>
              <a:t>Calendar</a:t>
            </a:r>
          </a:p>
        </p:txBody>
      </p:sp>
      <p:sp>
        <p:nvSpPr>
          <p:cNvPr id="5" name="Rectangle 4">
            <a:extLst>
              <a:ext uri="{FF2B5EF4-FFF2-40B4-BE49-F238E27FC236}">
                <a16:creationId xmlns:a16="http://schemas.microsoft.com/office/drawing/2014/main" id="{38864EA2-7FA2-4C1C-ACD5-EDB6CDABABCA}"/>
              </a:ext>
            </a:extLst>
          </p:cNvPr>
          <p:cNvSpPr/>
          <p:nvPr/>
        </p:nvSpPr>
        <p:spPr bwMode="auto">
          <a:xfrm>
            <a:off x="3470400" y="4965171"/>
            <a:ext cx="2398725" cy="812531"/>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2667" dirty="0">
                <a:solidFill>
                  <a:srgbClr val="FFFFFF"/>
                </a:solidFill>
                <a:latin typeface="Segoe UI Light"/>
              </a:rPr>
              <a:t>Timeline</a:t>
            </a:r>
          </a:p>
        </p:txBody>
      </p:sp>
      <p:sp>
        <p:nvSpPr>
          <p:cNvPr id="6" name="Rectangle 5">
            <a:extLst>
              <a:ext uri="{FF2B5EF4-FFF2-40B4-BE49-F238E27FC236}">
                <a16:creationId xmlns:a16="http://schemas.microsoft.com/office/drawing/2014/main" id="{31A12C79-F697-4E41-B223-C3D0BF009427}"/>
              </a:ext>
            </a:extLst>
          </p:cNvPr>
          <p:cNvSpPr/>
          <p:nvPr/>
        </p:nvSpPr>
        <p:spPr bwMode="auto">
          <a:xfrm>
            <a:off x="6316379" y="4926541"/>
            <a:ext cx="2398725" cy="812531"/>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2667" dirty="0">
                <a:solidFill>
                  <a:srgbClr val="FFFFFF"/>
                </a:solidFill>
                <a:latin typeface="Segoe UI Light"/>
              </a:rPr>
              <a:t>Editable Grid</a:t>
            </a:r>
          </a:p>
        </p:txBody>
      </p:sp>
      <p:sp>
        <p:nvSpPr>
          <p:cNvPr id="7" name="Rectangle 6">
            <a:extLst>
              <a:ext uri="{FF2B5EF4-FFF2-40B4-BE49-F238E27FC236}">
                <a16:creationId xmlns:a16="http://schemas.microsoft.com/office/drawing/2014/main" id="{D946CC62-D7A9-4699-9D58-E014CD3BFD93}"/>
              </a:ext>
            </a:extLst>
          </p:cNvPr>
          <p:cNvSpPr/>
          <p:nvPr/>
        </p:nvSpPr>
        <p:spPr bwMode="auto">
          <a:xfrm>
            <a:off x="9169884" y="4926541"/>
            <a:ext cx="2398725" cy="812531"/>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2667" dirty="0">
                <a:solidFill>
                  <a:srgbClr val="FFFFFF"/>
                </a:solidFill>
                <a:latin typeface="Segoe UI Light"/>
              </a:rPr>
              <a:t>Read-only Grid</a:t>
            </a:r>
          </a:p>
        </p:txBody>
      </p:sp>
    </p:spTree>
    <p:extLst>
      <p:ext uri="{BB962C8B-B14F-4D97-AF65-F5344CB8AC3E}">
        <p14:creationId xmlns:p14="http://schemas.microsoft.com/office/powerpoint/2010/main" val="1528379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0DF90-19D4-4850-ABE6-F9ED706C07A0}"/>
              </a:ext>
            </a:extLst>
          </p:cNvPr>
          <p:cNvSpPr>
            <a:spLocks noGrp="1"/>
          </p:cNvSpPr>
          <p:nvPr>
            <p:ph type="title"/>
          </p:nvPr>
        </p:nvSpPr>
        <p:spPr/>
        <p:txBody>
          <a:bodyPr/>
          <a:lstStyle/>
          <a:p>
            <a:r>
              <a:rPr lang="en-US" dirty="0"/>
              <a:t>Configuring List Controls</a:t>
            </a:r>
          </a:p>
        </p:txBody>
      </p:sp>
      <p:pic>
        <p:nvPicPr>
          <p:cNvPr id="5" name="Picture 4">
            <a:extLst>
              <a:ext uri="{FF2B5EF4-FFF2-40B4-BE49-F238E27FC236}">
                <a16:creationId xmlns:a16="http://schemas.microsoft.com/office/drawing/2014/main" id="{2027CCC1-6859-4932-BF7D-748D008F2AC5}"/>
              </a:ext>
            </a:extLst>
          </p:cNvPr>
          <p:cNvPicPr>
            <a:picLocks noChangeAspect="1"/>
          </p:cNvPicPr>
          <p:nvPr/>
        </p:nvPicPr>
        <p:blipFill>
          <a:blip r:embed="rId2"/>
          <a:stretch>
            <a:fillRect/>
          </a:stretch>
        </p:blipFill>
        <p:spPr>
          <a:xfrm>
            <a:off x="2351585" y="1455458"/>
            <a:ext cx="7866383" cy="5396076"/>
          </a:xfrm>
          <a:prstGeom prst="rect">
            <a:avLst/>
          </a:prstGeom>
          <a:ln>
            <a:solidFill>
              <a:schemeClr val="accent1"/>
            </a:solidFill>
          </a:ln>
        </p:spPr>
      </p:pic>
    </p:spTree>
    <p:extLst>
      <p:ext uri="{BB962C8B-B14F-4D97-AF65-F5344CB8AC3E}">
        <p14:creationId xmlns:p14="http://schemas.microsoft.com/office/powerpoint/2010/main" val="2940462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Editable grids</a:t>
            </a:r>
          </a:p>
        </p:txBody>
      </p:sp>
      <p:sp>
        <p:nvSpPr>
          <p:cNvPr id="3" name="Text Placeholder 2"/>
          <p:cNvSpPr>
            <a:spLocks noGrp="1"/>
          </p:cNvSpPr>
          <p:nvPr>
            <p:ph type="body" sz="quarter" idx="10"/>
          </p:nvPr>
        </p:nvSpPr>
        <p:spPr>
          <a:xfrm>
            <a:off x="270758" y="1011713"/>
            <a:ext cx="12103807" cy="1780809"/>
          </a:xfrm>
        </p:spPr>
        <p:txBody>
          <a:bodyPr/>
          <a:lstStyle/>
          <a:p>
            <a:pPr marL="609585" indent="-609585">
              <a:buFont typeface="Wingdings" panose="05000000000000000000" pitchFamily="2" charset="2"/>
              <a:buChar char="§"/>
            </a:pPr>
            <a:r>
              <a:rPr lang="en-US" sz="3733" dirty="0"/>
              <a:t>Available for grids and sub-grids on forms</a:t>
            </a:r>
          </a:p>
          <a:p>
            <a:pPr marL="609585" indent="-609585">
              <a:buFont typeface="Wingdings" panose="05000000000000000000" pitchFamily="2" charset="2"/>
              <a:buChar char="§"/>
            </a:pPr>
            <a:r>
              <a:rPr lang="en-US" sz="3733" dirty="0"/>
              <a:t>Must be enabled</a:t>
            </a:r>
          </a:p>
          <a:p>
            <a:pPr marL="609585" indent="-609585">
              <a:buFont typeface="Wingdings" panose="05000000000000000000" pitchFamily="2" charset="2"/>
              <a:buChar char="§"/>
            </a:pPr>
            <a:r>
              <a:rPr lang="en-US" sz="3733" dirty="0"/>
              <a:t>Allow inline editing and additional grouping choices</a:t>
            </a:r>
          </a:p>
        </p:txBody>
      </p:sp>
      <p:pic>
        <p:nvPicPr>
          <p:cNvPr id="4" name="Picture 3"/>
          <p:cNvPicPr>
            <a:picLocks noChangeAspect="1"/>
          </p:cNvPicPr>
          <p:nvPr/>
        </p:nvPicPr>
        <p:blipFill>
          <a:blip r:embed="rId2"/>
          <a:stretch>
            <a:fillRect/>
          </a:stretch>
        </p:blipFill>
        <p:spPr>
          <a:xfrm>
            <a:off x="147639" y="3524249"/>
            <a:ext cx="11887200" cy="2789531"/>
          </a:xfrm>
          <a:prstGeom prst="rect">
            <a:avLst/>
          </a:prstGeom>
          <a:ln w="12700">
            <a:solidFill>
              <a:schemeClr val="accent1"/>
            </a:solidFill>
          </a:ln>
        </p:spPr>
      </p:pic>
    </p:spTree>
    <p:extLst>
      <p:ext uri="{BB962C8B-B14F-4D97-AF65-F5344CB8AC3E}">
        <p14:creationId xmlns:p14="http://schemas.microsoft.com/office/powerpoint/2010/main" val="76540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16"/>
          <p:cNvSpPr>
            <a:spLocks noGrp="1"/>
          </p:cNvSpPr>
          <p:nvPr>
            <p:ph type="title"/>
          </p:nvPr>
        </p:nvSpPr>
        <p:spPr>
          <a:xfrm>
            <a:off x="393473" y="185477"/>
            <a:ext cx="12188825" cy="738664"/>
          </a:xfrm>
        </p:spPr>
        <p:txBody>
          <a:bodyPr/>
          <a:lstStyle/>
          <a:p>
            <a:r>
              <a:rPr lang="en-US" dirty="0">
                <a:solidFill>
                  <a:schemeClr val="tx1"/>
                </a:solidFill>
              </a:rPr>
              <a:t>Using the editable grid</a:t>
            </a:r>
          </a:p>
        </p:txBody>
      </p:sp>
      <p:pic>
        <p:nvPicPr>
          <p:cNvPr id="2" name="Picture 1"/>
          <p:cNvPicPr>
            <a:picLocks noChangeAspect="1"/>
          </p:cNvPicPr>
          <p:nvPr/>
        </p:nvPicPr>
        <p:blipFill>
          <a:blip r:embed="rId3"/>
          <a:stretch>
            <a:fillRect/>
          </a:stretch>
        </p:blipFill>
        <p:spPr>
          <a:xfrm>
            <a:off x="1024887" y="1317213"/>
            <a:ext cx="5444159" cy="1388816"/>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3435824" y="3047889"/>
            <a:ext cx="6901001" cy="1613321"/>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5665029" y="5055109"/>
            <a:ext cx="4603115" cy="1592799"/>
          </a:xfrm>
          <a:prstGeom prst="rect">
            <a:avLst/>
          </a:prstGeom>
          <a:ln>
            <a:solidFill>
              <a:schemeClr val="tx1"/>
            </a:solidFill>
          </a:ln>
        </p:spPr>
      </p:pic>
    </p:spTree>
    <p:extLst>
      <p:ext uri="{BB962C8B-B14F-4D97-AF65-F5344CB8AC3E}">
        <p14:creationId xmlns:p14="http://schemas.microsoft.com/office/powerpoint/2010/main" val="3224753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B88A2EC-D5AD-C24C-A864-BEE0C0933B0D}"/>
              </a:ext>
            </a:extLst>
          </p:cNvPr>
          <p:cNvPicPr>
            <a:picLocks noChangeAspect="1"/>
          </p:cNvPicPr>
          <p:nvPr/>
        </p:nvPicPr>
        <p:blipFill rotWithShape="1">
          <a:blip r:embed="rId3">
            <a:alphaModFix amt="25000"/>
          </a:blip>
          <a:srcRect l="92" t="329" b="15400"/>
          <a:stretch/>
        </p:blipFill>
        <p:spPr>
          <a:xfrm>
            <a:off x="0" y="0"/>
            <a:ext cx="12191999" cy="6858000"/>
          </a:xfrm>
          <a:prstGeom prst="rect">
            <a:avLst/>
          </a:prstGeom>
        </p:spPr>
      </p:pic>
      <p:sp>
        <p:nvSpPr>
          <p:cNvPr id="17" name="Title 16"/>
          <p:cNvSpPr>
            <a:spLocks noGrp="1"/>
          </p:cNvSpPr>
          <p:nvPr>
            <p:ph type="title" idx="4294967295"/>
          </p:nvPr>
        </p:nvSpPr>
        <p:spPr>
          <a:xfrm>
            <a:off x="737003" y="3151981"/>
            <a:ext cx="11017250" cy="553998"/>
          </a:xfrm>
        </p:spPr>
        <p:txBody>
          <a:bodyPr/>
          <a:lstStyle/>
          <a:p>
            <a:r>
              <a:rPr lang="en-US" b="1" dirty="0"/>
              <a:t>Entities</a:t>
            </a:r>
            <a:endParaRPr lang="en-US" dirty="0"/>
          </a:p>
        </p:txBody>
      </p:sp>
    </p:spTree>
    <p:extLst>
      <p:ext uri="{BB962C8B-B14F-4D97-AF65-F5344CB8AC3E}">
        <p14:creationId xmlns:p14="http://schemas.microsoft.com/office/powerpoint/2010/main" val="2164912796"/>
      </p:ext>
    </p:extLst>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78" y="228601"/>
            <a:ext cx="11296417" cy="738664"/>
          </a:xfrm>
        </p:spPr>
        <p:txBody>
          <a:bodyPr/>
          <a:lstStyle/>
          <a:p>
            <a:r>
              <a:rPr lang="en-NZ" dirty="0"/>
              <a:t>Working with Views</a:t>
            </a:r>
          </a:p>
        </p:txBody>
      </p:sp>
      <p:sp>
        <p:nvSpPr>
          <p:cNvPr id="3" name="Text Placeholder 2"/>
          <p:cNvSpPr>
            <a:spLocks noGrp="1"/>
          </p:cNvSpPr>
          <p:nvPr>
            <p:ph idx="1"/>
          </p:nvPr>
        </p:nvSpPr>
        <p:spPr>
          <a:xfrm>
            <a:off x="485893" y="997960"/>
            <a:ext cx="8874471" cy="1887696"/>
          </a:xfrm>
        </p:spPr>
        <p:txBody>
          <a:bodyPr/>
          <a:lstStyle/>
          <a:p>
            <a:pPr marL="571486" indent="-571486">
              <a:buClrTx/>
            </a:pPr>
            <a:r>
              <a:rPr lang="en-US" sz="3200" dirty="0"/>
              <a:t>Good views are essential for usability</a:t>
            </a:r>
          </a:p>
          <a:p>
            <a:pPr marL="571486" indent="-571486">
              <a:buClrTx/>
            </a:pPr>
            <a:r>
              <a:rPr lang="en-US" sz="3200" dirty="0"/>
              <a:t>View will reflow based on display size</a:t>
            </a:r>
          </a:p>
          <a:p>
            <a:pPr marL="571486" indent="-571486">
              <a:buClrTx/>
            </a:pPr>
            <a:r>
              <a:rPr lang="en-US" sz="3200" dirty="0"/>
              <a:t>Reflow behavior can be controlled </a:t>
            </a:r>
            <a:endParaRPr lang="en-US" dirty="0"/>
          </a:p>
        </p:txBody>
      </p:sp>
      <p:pic>
        <p:nvPicPr>
          <p:cNvPr id="6" name="Picture 5">
            <a:extLst>
              <a:ext uri="{FF2B5EF4-FFF2-40B4-BE49-F238E27FC236}">
                <a16:creationId xmlns:a16="http://schemas.microsoft.com/office/drawing/2014/main" id="{9BDC930C-8B99-450B-B84E-F711CB07F0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909054"/>
            <a:ext cx="12192000" cy="2839863"/>
          </a:xfrm>
          <a:prstGeom prst="rect">
            <a:avLst/>
          </a:prstGeom>
          <a:ln>
            <a:solidFill>
              <a:schemeClr val="accent1"/>
            </a:solidFill>
          </a:ln>
        </p:spPr>
      </p:pic>
      <p:pic>
        <p:nvPicPr>
          <p:cNvPr id="8" name="Picture 7">
            <a:extLst>
              <a:ext uri="{FF2B5EF4-FFF2-40B4-BE49-F238E27FC236}">
                <a16:creationId xmlns:a16="http://schemas.microsoft.com/office/drawing/2014/main" id="{753FFAF1-2773-486E-B30A-8418DA47FE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31582" y="740701"/>
            <a:ext cx="3060417" cy="6117299"/>
          </a:xfrm>
          <a:prstGeom prst="rect">
            <a:avLst/>
          </a:prstGeom>
          <a:ln>
            <a:solidFill>
              <a:schemeClr val="accent1"/>
            </a:solidFill>
          </a:ln>
        </p:spPr>
      </p:pic>
      <p:sp>
        <p:nvSpPr>
          <p:cNvPr id="9" name="Rectangle 8">
            <a:extLst>
              <a:ext uri="{FF2B5EF4-FFF2-40B4-BE49-F238E27FC236}">
                <a16:creationId xmlns:a16="http://schemas.microsoft.com/office/drawing/2014/main" id="{428AB4CE-1A08-46BE-AEE6-7D737FC65CDF}"/>
              </a:ext>
            </a:extLst>
          </p:cNvPr>
          <p:cNvSpPr/>
          <p:nvPr/>
        </p:nvSpPr>
        <p:spPr bwMode="auto">
          <a:xfrm>
            <a:off x="9072331" y="109085"/>
            <a:ext cx="3119669" cy="535607"/>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2667" dirty="0">
                <a:solidFill>
                  <a:schemeClr val="bg1"/>
                </a:solidFill>
              </a:rPr>
              <a:t>List View</a:t>
            </a:r>
          </a:p>
        </p:txBody>
      </p:sp>
      <p:sp>
        <p:nvSpPr>
          <p:cNvPr id="10" name="Rectangle 9">
            <a:extLst>
              <a:ext uri="{FF2B5EF4-FFF2-40B4-BE49-F238E27FC236}">
                <a16:creationId xmlns:a16="http://schemas.microsoft.com/office/drawing/2014/main" id="{C7765795-CDDB-40D4-8D85-6E9558E328C3}"/>
              </a:ext>
            </a:extLst>
          </p:cNvPr>
          <p:cNvSpPr/>
          <p:nvPr/>
        </p:nvSpPr>
        <p:spPr bwMode="auto">
          <a:xfrm>
            <a:off x="113032" y="3384835"/>
            <a:ext cx="3119669" cy="535607"/>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1218768" fontAlgn="base">
              <a:spcBef>
                <a:spcPct val="0"/>
              </a:spcBef>
              <a:spcAft>
                <a:spcPct val="0"/>
              </a:spcAft>
            </a:pPr>
            <a:r>
              <a:rPr lang="en-US" sz="2667" dirty="0">
                <a:solidFill>
                  <a:schemeClr val="bg1"/>
                </a:solidFill>
              </a:rPr>
              <a:t>Grid View</a:t>
            </a:r>
          </a:p>
        </p:txBody>
      </p:sp>
    </p:spTree>
    <p:extLst>
      <p:ext uri="{BB962C8B-B14F-4D97-AF65-F5344CB8AC3E}">
        <p14:creationId xmlns:p14="http://schemas.microsoft.com/office/powerpoint/2010/main" val="65605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41122"/>
            <a:ext cx="11582400" cy="2814810"/>
          </a:xfrm>
        </p:spPr>
        <p:txBody>
          <a:bodyPr/>
          <a:lstStyle/>
          <a:p>
            <a:pPr>
              <a:buClr>
                <a:schemeClr val="tx1"/>
              </a:buClr>
            </a:pPr>
            <a:r>
              <a:rPr lang="en-GB" sz="3733" dirty="0">
                <a:solidFill>
                  <a:schemeClr val="tx1"/>
                </a:solidFill>
              </a:rPr>
              <a:t>Model-driven apps provide the fastest path to getting an app up and running on CDS data</a:t>
            </a:r>
          </a:p>
          <a:p>
            <a:pPr>
              <a:buClr>
                <a:schemeClr val="tx1"/>
              </a:buClr>
            </a:pPr>
            <a:endParaRPr lang="en-GB" sz="3733" dirty="0">
              <a:solidFill>
                <a:schemeClr val="tx1"/>
              </a:solidFill>
            </a:endParaRPr>
          </a:p>
          <a:p>
            <a:pPr>
              <a:buClr>
                <a:schemeClr val="tx1"/>
              </a:buClr>
            </a:pPr>
            <a:r>
              <a:rPr lang="en-GB" sz="3733" dirty="0">
                <a:solidFill>
                  <a:schemeClr val="tx1"/>
                </a:solidFill>
              </a:rPr>
              <a:t>Unified Interface runtime provides a consistent and accessible user experience across apps and devices</a:t>
            </a:r>
          </a:p>
        </p:txBody>
      </p:sp>
      <p:sp>
        <p:nvSpPr>
          <p:cNvPr id="5" name="Title 4"/>
          <p:cNvSpPr>
            <a:spLocks noGrp="1"/>
          </p:cNvSpPr>
          <p:nvPr>
            <p:ph type="title"/>
          </p:nvPr>
        </p:nvSpPr>
        <p:spPr/>
        <p:txBody>
          <a:bodyPr/>
          <a:lstStyle/>
          <a:p>
            <a:r>
              <a:rPr lang="en-US" dirty="0"/>
              <a:t>Module Review</a:t>
            </a:r>
          </a:p>
        </p:txBody>
      </p:sp>
      <p:sp>
        <p:nvSpPr>
          <p:cNvPr id="2" name="Slide Number Placeholder 1"/>
          <p:cNvSpPr>
            <a:spLocks noGrp="1"/>
          </p:cNvSpPr>
          <p:nvPr>
            <p:ph type="sldNum" sz="quarter" idx="4"/>
          </p:nvPr>
        </p:nvSpPr>
        <p:spPr/>
        <p:txBody>
          <a:bodyPr/>
          <a:lstStyle/>
          <a:p>
            <a:fld id="{F777EB7E-3C84-4DC8-BC65-B9675A7009BB}" type="slidenum">
              <a:rPr lang="en-US" smtClean="0"/>
              <a:pPr/>
              <a:t>61</a:t>
            </a:fld>
            <a:endParaRPr lang="en-US" dirty="0"/>
          </a:p>
        </p:txBody>
      </p:sp>
    </p:spTree>
    <p:extLst>
      <p:ext uri="{BB962C8B-B14F-4D97-AF65-F5344CB8AC3E}">
        <p14:creationId xmlns:p14="http://schemas.microsoft.com/office/powerpoint/2010/main" val="2833674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E2CE-FE0B-4A32-AFAE-A7E5F6527C23}"/>
              </a:ext>
            </a:extLst>
          </p:cNvPr>
          <p:cNvSpPr>
            <a:spLocks noGrp="1"/>
          </p:cNvSpPr>
          <p:nvPr>
            <p:ph type="title"/>
          </p:nvPr>
        </p:nvSpPr>
        <p:spPr/>
        <p:txBody>
          <a:bodyPr/>
          <a:lstStyle/>
          <a:p>
            <a:r>
              <a:rPr lang="en-US" dirty="0"/>
              <a:t>Types of components</a:t>
            </a:r>
          </a:p>
        </p:txBody>
      </p:sp>
      <p:sp>
        <p:nvSpPr>
          <p:cNvPr id="4" name="Rectangle 3">
            <a:extLst>
              <a:ext uri="{FF2B5EF4-FFF2-40B4-BE49-F238E27FC236}">
                <a16:creationId xmlns:a16="http://schemas.microsoft.com/office/drawing/2014/main" id="{82EF9AE3-F509-44DE-86E7-943A24DA6C7F}"/>
              </a:ext>
            </a:extLst>
          </p:cNvPr>
          <p:cNvSpPr/>
          <p:nvPr/>
        </p:nvSpPr>
        <p:spPr bwMode="auto">
          <a:xfrm>
            <a:off x="445797" y="1400471"/>
            <a:ext cx="5091693" cy="76967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Canvas Components</a:t>
            </a:r>
          </a:p>
        </p:txBody>
      </p:sp>
      <p:sp>
        <p:nvSpPr>
          <p:cNvPr id="5" name="Rectangle 4">
            <a:extLst>
              <a:ext uri="{FF2B5EF4-FFF2-40B4-BE49-F238E27FC236}">
                <a16:creationId xmlns:a16="http://schemas.microsoft.com/office/drawing/2014/main" id="{4810B497-8BE7-4B3B-8350-8A1F74C951FA}"/>
              </a:ext>
            </a:extLst>
          </p:cNvPr>
          <p:cNvSpPr/>
          <p:nvPr/>
        </p:nvSpPr>
        <p:spPr bwMode="auto">
          <a:xfrm>
            <a:off x="6753952" y="1400471"/>
            <a:ext cx="5091694" cy="76967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Power Apps Component Framework (PCF)</a:t>
            </a:r>
          </a:p>
        </p:txBody>
      </p:sp>
      <p:pic>
        <p:nvPicPr>
          <p:cNvPr id="11" name="Picture 10">
            <a:extLst>
              <a:ext uri="{FF2B5EF4-FFF2-40B4-BE49-F238E27FC236}">
                <a16:creationId xmlns:a16="http://schemas.microsoft.com/office/drawing/2014/main" id="{CC2B7432-92F4-43C1-A421-252975275685}"/>
              </a:ext>
            </a:extLst>
          </p:cNvPr>
          <p:cNvPicPr>
            <a:picLocks noChangeAspect="1"/>
          </p:cNvPicPr>
          <p:nvPr/>
        </p:nvPicPr>
        <p:blipFill>
          <a:blip r:embed="rId2"/>
          <a:stretch>
            <a:fillRect/>
          </a:stretch>
        </p:blipFill>
        <p:spPr>
          <a:xfrm>
            <a:off x="6753953" y="4179855"/>
            <a:ext cx="5091693" cy="2259227"/>
          </a:xfrm>
          <a:prstGeom prst="rect">
            <a:avLst/>
          </a:prstGeom>
          <a:ln>
            <a:solidFill>
              <a:schemeClr val="tx1"/>
            </a:solidFill>
          </a:ln>
        </p:spPr>
      </p:pic>
      <p:pic>
        <p:nvPicPr>
          <p:cNvPr id="13" name="Picture 12" descr="A screenshot of a cell phone&#10;&#10;Description automatically generated">
            <a:extLst>
              <a:ext uri="{FF2B5EF4-FFF2-40B4-BE49-F238E27FC236}">
                <a16:creationId xmlns:a16="http://schemas.microsoft.com/office/drawing/2014/main" id="{85EF4267-9D4F-4421-AAAD-AB993CE21443}"/>
              </a:ext>
            </a:extLst>
          </p:cNvPr>
          <p:cNvPicPr>
            <a:picLocks noChangeAspect="1"/>
          </p:cNvPicPr>
          <p:nvPr/>
        </p:nvPicPr>
        <p:blipFill>
          <a:blip r:embed="rId3"/>
          <a:stretch>
            <a:fillRect/>
          </a:stretch>
        </p:blipFill>
        <p:spPr>
          <a:xfrm>
            <a:off x="1385570" y="4085793"/>
            <a:ext cx="3313430" cy="2518207"/>
          </a:xfrm>
          <a:prstGeom prst="rect">
            <a:avLst/>
          </a:prstGeom>
          <a:ln>
            <a:solidFill>
              <a:schemeClr val="tx1"/>
            </a:solidFill>
          </a:ln>
        </p:spPr>
      </p:pic>
      <p:sp>
        <p:nvSpPr>
          <p:cNvPr id="14" name="TextBox 13">
            <a:extLst>
              <a:ext uri="{FF2B5EF4-FFF2-40B4-BE49-F238E27FC236}">
                <a16:creationId xmlns:a16="http://schemas.microsoft.com/office/drawing/2014/main" id="{A6AB6402-6197-4CB4-B7B1-728605C3BB83}"/>
              </a:ext>
            </a:extLst>
          </p:cNvPr>
          <p:cNvSpPr txBox="1"/>
          <p:nvPr/>
        </p:nvSpPr>
        <p:spPr>
          <a:xfrm>
            <a:off x="445797" y="2448560"/>
            <a:ext cx="5053686" cy="123110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Targeted for canvas app makers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Works in canvas apps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gradFill>
                <a:gsLst>
                  <a:gs pos="2917">
                    <a:srgbClr val="000000"/>
                  </a:gs>
                  <a:gs pos="30000">
                    <a:srgbClr val="000000"/>
                  </a:gs>
                </a:gsLst>
                <a:lin ang="5400000" scaled="0"/>
              </a:gradFill>
              <a:effectLst/>
              <a:uLnTx/>
              <a:uFillTx/>
              <a:latin typeface="Segoe UI"/>
              <a:ea typeface="+mn-ea"/>
              <a:cs typeface="+mn-cs"/>
            </a:endParaRPr>
          </a:p>
        </p:txBody>
      </p:sp>
      <p:sp>
        <p:nvSpPr>
          <p:cNvPr id="15" name="TextBox 14">
            <a:extLst>
              <a:ext uri="{FF2B5EF4-FFF2-40B4-BE49-F238E27FC236}">
                <a16:creationId xmlns:a16="http://schemas.microsoft.com/office/drawing/2014/main" id="{D399268B-71BA-4FC3-8675-97006B256A47}"/>
              </a:ext>
            </a:extLst>
          </p:cNvPr>
          <p:cNvSpPr txBox="1"/>
          <p:nvPr/>
        </p:nvSpPr>
        <p:spPr>
          <a:xfrm>
            <a:off x="6791960" y="2402840"/>
            <a:ext cx="5053686" cy="15388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Targeted for professional developers to build</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Works in model-driven apps today, future will support canvas apps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gradFill>
                <a:gsLst>
                  <a:gs pos="2917">
                    <a:srgbClr val="000000"/>
                  </a:gs>
                  <a:gs pos="30000">
                    <a:srgbClr val="00000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84268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A2666-F324-4C74-BF41-0D985E60093C}"/>
              </a:ext>
            </a:extLst>
          </p:cNvPr>
          <p:cNvSpPr>
            <a:spLocks noGrp="1"/>
          </p:cNvSpPr>
          <p:nvPr>
            <p:ph type="title"/>
          </p:nvPr>
        </p:nvSpPr>
        <p:spPr/>
        <p:txBody>
          <a:bodyPr/>
          <a:lstStyle/>
          <a:p>
            <a:r>
              <a:rPr lang="en-US" dirty="0"/>
              <a:t>Community Component Gallery </a:t>
            </a:r>
          </a:p>
        </p:txBody>
      </p:sp>
      <p:sp>
        <p:nvSpPr>
          <p:cNvPr id="3" name="Rectangle 2">
            <a:extLst>
              <a:ext uri="{FF2B5EF4-FFF2-40B4-BE49-F238E27FC236}">
                <a16:creationId xmlns:a16="http://schemas.microsoft.com/office/drawing/2014/main" id="{357378B8-5997-433C-B75A-FA509410EF4E}"/>
              </a:ext>
            </a:extLst>
          </p:cNvPr>
          <p:cNvSpPr/>
          <p:nvPr/>
        </p:nvSpPr>
        <p:spPr>
          <a:xfrm>
            <a:off x="936067" y="6218827"/>
            <a:ext cx="11163481" cy="363946"/>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000000"/>
                </a:solidFill>
                <a:effectLst/>
                <a:uLnTx/>
                <a:uFillTx/>
                <a:latin typeface="Segoe UI"/>
                <a:ea typeface="+mn-ea"/>
                <a:cs typeface="+mn-cs"/>
              </a:rPr>
              <a:t>https://powerusers.microsoft.com/t5/Canvas-Apps-components-samples/bd-p/ComponentsGallery</a:t>
            </a:r>
          </a:p>
        </p:txBody>
      </p:sp>
      <p:pic>
        <p:nvPicPr>
          <p:cNvPr id="4" name="Picture 3">
            <a:extLst>
              <a:ext uri="{FF2B5EF4-FFF2-40B4-BE49-F238E27FC236}">
                <a16:creationId xmlns:a16="http://schemas.microsoft.com/office/drawing/2014/main" id="{9A7F46C2-769A-463D-AE68-B3363EACE226}"/>
              </a:ext>
            </a:extLst>
          </p:cNvPr>
          <p:cNvPicPr>
            <a:picLocks noChangeAspect="1"/>
          </p:cNvPicPr>
          <p:nvPr/>
        </p:nvPicPr>
        <p:blipFill>
          <a:blip r:embed="rId2"/>
          <a:stretch>
            <a:fillRect/>
          </a:stretch>
        </p:blipFill>
        <p:spPr>
          <a:xfrm>
            <a:off x="2127822" y="1115480"/>
            <a:ext cx="7674255" cy="4845453"/>
          </a:xfrm>
          <a:prstGeom prst="rect">
            <a:avLst/>
          </a:prstGeom>
          <a:ln>
            <a:solidFill>
              <a:schemeClr val="tx1"/>
            </a:solidFill>
          </a:ln>
        </p:spPr>
      </p:pic>
    </p:spTree>
    <p:extLst>
      <p:ext uri="{BB962C8B-B14F-4D97-AF65-F5344CB8AC3E}">
        <p14:creationId xmlns:p14="http://schemas.microsoft.com/office/powerpoint/2010/main" val="338267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2853" y="658415"/>
            <a:ext cx="9144000" cy="498598"/>
          </a:xfrm>
        </p:spPr>
        <p:txBody>
          <a:bodyPr/>
          <a:lstStyle/>
          <a:p>
            <a:r>
              <a:rPr lang="en-US" dirty="0"/>
              <a:t>PCF Overview</a:t>
            </a:r>
          </a:p>
        </p:txBody>
      </p:sp>
      <p:sp>
        <p:nvSpPr>
          <p:cNvPr id="4" name="Text Placeholder 3"/>
          <p:cNvSpPr>
            <a:spLocks noGrp="1"/>
          </p:cNvSpPr>
          <p:nvPr>
            <p:ph type="body" sz="quarter" idx="12"/>
          </p:nvPr>
        </p:nvSpPr>
        <p:spPr>
          <a:xfrm>
            <a:off x="584200" y="1898538"/>
            <a:ext cx="11023600" cy="4512004"/>
          </a:xfrm>
        </p:spPr>
        <p:txBody>
          <a:bodyPr/>
          <a:lstStyle/>
          <a:p>
            <a:r>
              <a:rPr lang="en-US" sz="2000" b="1" dirty="0">
                <a:solidFill>
                  <a:srgbClr val="FFFFFF"/>
                </a:solidFill>
              </a:rPr>
              <a:t>Power Component Framework</a:t>
            </a:r>
            <a:r>
              <a:rPr lang="en-US" sz="2000" dirty="0">
                <a:solidFill>
                  <a:srgbClr val="FFFFFF"/>
                </a:solidFill>
              </a:rPr>
              <a:t> – An extensibility framework for creating custom visuals for the professional developer.  </a:t>
            </a:r>
          </a:p>
          <a:p>
            <a:pPr marL="800100" lvl="1" indent="-342900">
              <a:buFont typeface="Arial" panose="020B0604020202020204" pitchFamily="34" charset="0"/>
              <a:buChar char="•"/>
            </a:pPr>
            <a:r>
              <a:rPr lang="en-US" sz="1600" dirty="0">
                <a:solidFill>
                  <a:srgbClr val="FFFFFF"/>
                </a:solidFill>
              </a:rPr>
              <a:t>Authoring</a:t>
            </a:r>
          </a:p>
          <a:p>
            <a:pPr marL="800100" lvl="1" indent="-342900">
              <a:buFont typeface="Arial" panose="020B0604020202020204" pitchFamily="34" charset="0"/>
              <a:buChar char="•"/>
            </a:pPr>
            <a:r>
              <a:rPr lang="en-US" sz="1600" dirty="0">
                <a:solidFill>
                  <a:srgbClr val="FFFFFF"/>
                </a:solidFill>
              </a:rPr>
              <a:t>Packaging</a:t>
            </a:r>
          </a:p>
          <a:p>
            <a:pPr marL="800100" lvl="1" indent="-342900">
              <a:buFont typeface="Arial" panose="020B0604020202020204" pitchFamily="34" charset="0"/>
              <a:buChar char="•"/>
            </a:pPr>
            <a:r>
              <a:rPr lang="en-US" sz="1600" dirty="0">
                <a:solidFill>
                  <a:srgbClr val="FFFFFF"/>
                </a:solidFill>
              </a:rPr>
              <a:t>Installation</a:t>
            </a:r>
          </a:p>
          <a:p>
            <a:pPr marL="800100" lvl="1" indent="-342900">
              <a:buFont typeface="Arial" panose="020B0604020202020204" pitchFamily="34" charset="0"/>
              <a:buChar char="•"/>
            </a:pPr>
            <a:r>
              <a:rPr lang="en-US" sz="1600" dirty="0">
                <a:solidFill>
                  <a:srgbClr val="FFFFFF"/>
                </a:solidFill>
              </a:rPr>
              <a:t>Configuration</a:t>
            </a:r>
            <a:endParaRPr lang="en-US" sz="1600" dirty="0"/>
          </a:p>
          <a:p>
            <a:pPr marL="800100" lvl="1" indent="-342900">
              <a:buFont typeface="Arial" panose="020B0604020202020204" pitchFamily="34" charset="0"/>
              <a:buChar char="•"/>
            </a:pPr>
            <a:r>
              <a:rPr lang="en-US" sz="1600" dirty="0"/>
              <a:t>Client Rendering</a:t>
            </a:r>
          </a:p>
          <a:p>
            <a:pPr marL="800100" lvl="1" indent="-342900">
              <a:buFont typeface="Arial" panose="020B0604020202020204" pitchFamily="34" charset="0"/>
              <a:buChar char="•"/>
            </a:pPr>
            <a:endParaRPr lang="en-US" sz="1600" dirty="0"/>
          </a:p>
          <a:p>
            <a:r>
              <a:rPr lang="en-US" sz="1800" b="1" dirty="0"/>
              <a:t>Value Proposition</a:t>
            </a:r>
          </a:p>
          <a:p>
            <a:pPr marL="742950" lvl="1" indent="-285750">
              <a:buFont typeface="Arial" panose="020B0604020202020204" pitchFamily="34" charset="0"/>
              <a:buChar char="•"/>
            </a:pPr>
            <a:r>
              <a:rPr lang="en-US" sz="1600" dirty="0"/>
              <a:t>Power of using full HTML/</a:t>
            </a:r>
            <a:r>
              <a:rPr lang="en-US" sz="1600" dirty="0" err="1"/>
              <a:t>Javascript</a:t>
            </a:r>
            <a:r>
              <a:rPr lang="en-US" sz="1600" dirty="0"/>
              <a:t> to create truly custom UI </a:t>
            </a:r>
          </a:p>
          <a:p>
            <a:pPr marL="742950" lvl="1" indent="-285750">
              <a:buFont typeface="Arial" panose="020B0604020202020204" pitchFamily="34" charset="0"/>
              <a:buChar char="•"/>
            </a:pPr>
            <a:r>
              <a:rPr lang="en-US" sz="1600" dirty="0"/>
              <a:t>Rich ecosystem of re-usable, accessible, and performant UI components</a:t>
            </a:r>
          </a:p>
          <a:p>
            <a:pPr marL="742950" lvl="1" indent="-285750">
              <a:buFont typeface="Arial" panose="020B0604020202020204" pitchFamily="34" charset="0"/>
              <a:buChar char="•"/>
            </a:pPr>
            <a:r>
              <a:rPr lang="en-US" sz="1600" dirty="0"/>
              <a:t>Configurable by Makers</a:t>
            </a:r>
          </a:p>
          <a:p>
            <a:pPr marL="742950" lvl="1" indent="-285750">
              <a:buFont typeface="Arial" panose="020B0604020202020204" pitchFamily="34" charset="0"/>
              <a:buChar char="•"/>
            </a:pPr>
            <a:r>
              <a:rPr lang="en-US" sz="1600" dirty="0"/>
              <a:t>Heavy-Lifting handled by the platform!  </a:t>
            </a:r>
            <a:r>
              <a:rPr lang="en-US" sz="1800" dirty="0"/>
              <a:t> </a:t>
            </a:r>
            <a:endParaRPr lang="en-US" sz="1400" dirty="0"/>
          </a:p>
          <a:p>
            <a:pPr marL="742950" lvl="1" indent="-285750">
              <a:buFont typeface="Arial" panose="020B0604020202020204" pitchFamily="34" charset="0"/>
              <a:buChar char="•"/>
            </a:pPr>
            <a:r>
              <a:rPr lang="en-US" sz="1800" dirty="0"/>
              <a:t>Access to an extensive API Surface</a:t>
            </a:r>
          </a:p>
          <a:p>
            <a:pPr lvl="1" indent="0">
              <a:buNone/>
            </a:pPr>
            <a:endParaRPr lang="en-US" sz="1600" dirty="0"/>
          </a:p>
        </p:txBody>
      </p:sp>
    </p:spTree>
    <p:extLst>
      <p:ext uri="{BB962C8B-B14F-4D97-AF65-F5344CB8AC3E}">
        <p14:creationId xmlns:p14="http://schemas.microsoft.com/office/powerpoint/2010/main" val="18951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2D190A-235D-48FA-8EAC-84A408B812E6}"/>
              </a:ext>
            </a:extLst>
          </p:cNvPr>
          <p:cNvPicPr>
            <a:picLocks noChangeAspect="1"/>
          </p:cNvPicPr>
          <p:nvPr/>
        </p:nvPicPr>
        <p:blipFill>
          <a:blip r:embed="rId3"/>
          <a:stretch>
            <a:fillRect/>
          </a:stretch>
        </p:blipFill>
        <p:spPr>
          <a:xfrm>
            <a:off x="1711425" y="0"/>
            <a:ext cx="8769150" cy="6858000"/>
          </a:xfrm>
          <a:prstGeom prst="rect">
            <a:avLst/>
          </a:prstGeom>
        </p:spPr>
      </p:pic>
    </p:spTree>
    <p:extLst>
      <p:ext uri="{BB962C8B-B14F-4D97-AF65-F5344CB8AC3E}">
        <p14:creationId xmlns:p14="http://schemas.microsoft.com/office/powerpoint/2010/main" val="48071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a:xfrm>
            <a:off x="293687" y="643396"/>
            <a:ext cx="5286497" cy="492443"/>
          </a:xfrm>
        </p:spPr>
        <p:txBody>
          <a:bodyPr/>
          <a:lstStyle/>
          <a:p>
            <a:r>
              <a:rPr lang="en-US" sz="3200" dirty="0">
                <a:cs typeface="Segoe UI Semilight"/>
              </a:rPr>
              <a:t>What makes a component?</a:t>
            </a:r>
          </a:p>
        </p:txBody>
      </p:sp>
      <p:graphicFrame>
        <p:nvGraphicFramePr>
          <p:cNvPr id="13" name="Diagram 12">
            <a:extLst>
              <a:ext uri="{FF2B5EF4-FFF2-40B4-BE49-F238E27FC236}">
                <a16:creationId xmlns:a16="http://schemas.microsoft.com/office/drawing/2014/main" id="{F2F25B0D-7357-4F19-8554-C2DFAF06597F}"/>
              </a:ext>
              <a:ext uri="{C183D7F6-B498-43B3-948B-1728B52AA6E4}">
                <adec:decorative xmlns:adec="http://schemas.microsoft.com/office/drawing/2017/decorative" val="1"/>
              </a:ext>
            </a:extLst>
          </p:cNvPr>
          <p:cNvGraphicFramePr/>
          <p:nvPr/>
        </p:nvGraphicFramePr>
        <p:xfrm>
          <a:off x="119558" y="2263235"/>
          <a:ext cx="6161391" cy="4136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 name="Picture Placeholder 29" descr="A circuit board&#10;&#10;Description generated with high confidence">
            <a:extLst>
              <a:ext uri="{FF2B5EF4-FFF2-40B4-BE49-F238E27FC236}">
                <a16:creationId xmlns:a16="http://schemas.microsoft.com/office/drawing/2014/main" id="{724EE4F0-1B4D-4188-BDA3-D68E3894DFDB}"/>
              </a:ext>
            </a:extLst>
          </p:cNvPr>
          <p:cNvPicPr>
            <a:picLocks noGrp="1" noChangeAspect="1"/>
          </p:cNvPicPr>
          <p:nvPr>
            <p:ph type="pic" sz="quarter" idx="11"/>
          </p:nvPr>
        </p:nvPicPr>
        <p:blipFill rotWithShape="1">
          <a:blip r:embed="rId8"/>
          <a:srcRect l="14771" t="-13" r="27388" b="13"/>
          <a:stretch/>
        </p:blipFill>
        <p:spPr>
          <a:xfrm>
            <a:off x="6455078" y="292100"/>
            <a:ext cx="5443235" cy="6272213"/>
          </a:xfrm>
        </p:spPr>
      </p:pic>
      <p:sp>
        <p:nvSpPr>
          <p:cNvPr id="5" name="Script_F03A" title="Icon of an unrolled document with writing on it">
            <a:extLst>
              <a:ext uri="{FF2B5EF4-FFF2-40B4-BE49-F238E27FC236}">
                <a16:creationId xmlns:a16="http://schemas.microsoft.com/office/drawing/2014/main" id="{213CD734-1BD2-4D46-B903-CE44B84EF382}"/>
              </a:ext>
            </a:extLst>
          </p:cNvPr>
          <p:cNvSpPr>
            <a:spLocks noChangeAspect="1" noEditPoints="1"/>
          </p:cNvSpPr>
          <p:nvPr/>
        </p:nvSpPr>
        <p:spPr bwMode="auto">
          <a:xfrm>
            <a:off x="632777" y="1404228"/>
            <a:ext cx="794880" cy="795265"/>
          </a:xfrm>
          <a:custGeom>
            <a:avLst/>
            <a:gdLst>
              <a:gd name="T0" fmla="*/ 2638 w 3768"/>
              <a:gd name="T1" fmla="*/ 3015 h 3768"/>
              <a:gd name="T2" fmla="*/ 2371 w 3768"/>
              <a:gd name="T3" fmla="*/ 3125 h 3768"/>
              <a:gd name="T4" fmla="*/ 2261 w 3768"/>
              <a:gd name="T5" fmla="*/ 3392 h 3768"/>
              <a:gd name="T6" fmla="*/ 2371 w 3768"/>
              <a:gd name="T7" fmla="*/ 3658 h 3768"/>
              <a:gd name="T8" fmla="*/ 2638 w 3768"/>
              <a:gd name="T9" fmla="*/ 3768 h 3768"/>
              <a:gd name="T10" fmla="*/ 377 w 3768"/>
              <a:gd name="T11" fmla="*/ 3768 h 3768"/>
              <a:gd name="T12" fmla="*/ 110 w 3768"/>
              <a:gd name="T13" fmla="*/ 3658 h 3768"/>
              <a:gd name="T14" fmla="*/ 0 w 3768"/>
              <a:gd name="T15" fmla="*/ 3392 h 3768"/>
              <a:gd name="T16" fmla="*/ 110 w 3768"/>
              <a:gd name="T17" fmla="*/ 3125 h 3768"/>
              <a:gd name="T18" fmla="*/ 377 w 3768"/>
              <a:gd name="T19" fmla="*/ 3015 h 3768"/>
              <a:gd name="T20" fmla="*/ 2638 w 3768"/>
              <a:gd name="T21" fmla="*/ 3015 h 3768"/>
              <a:gd name="T22" fmla="*/ 3382 w 3768"/>
              <a:gd name="T23" fmla="*/ 0 h 3768"/>
              <a:gd name="T24" fmla="*/ 879 w 3768"/>
              <a:gd name="T25" fmla="*/ 0 h 3768"/>
              <a:gd name="T26" fmla="*/ 502 w 3768"/>
              <a:gd name="T27" fmla="*/ 377 h 3768"/>
              <a:gd name="T28" fmla="*/ 502 w 3768"/>
              <a:gd name="T29" fmla="*/ 3015 h 3768"/>
              <a:gd name="T30" fmla="*/ 3015 w 3768"/>
              <a:gd name="T31" fmla="*/ 753 h 3768"/>
              <a:gd name="T32" fmla="*/ 3392 w 3768"/>
              <a:gd name="T33" fmla="*/ 753 h 3768"/>
              <a:gd name="T34" fmla="*/ 3768 w 3768"/>
              <a:gd name="T35" fmla="*/ 377 h 3768"/>
              <a:gd name="T36" fmla="*/ 3392 w 3768"/>
              <a:gd name="T37" fmla="*/ 0 h 3768"/>
              <a:gd name="T38" fmla="*/ 3015 w 3768"/>
              <a:gd name="T39" fmla="*/ 377 h 3768"/>
              <a:gd name="T40" fmla="*/ 3015 w 3768"/>
              <a:gd name="T41" fmla="*/ 2387 h 3768"/>
              <a:gd name="T42" fmla="*/ 3015 w 3768"/>
              <a:gd name="T43" fmla="*/ 2387 h 3768"/>
              <a:gd name="T44" fmla="*/ 3015 w 3768"/>
              <a:gd name="T45" fmla="*/ 3392 h 3768"/>
              <a:gd name="T46" fmla="*/ 377 w 3768"/>
              <a:gd name="T47" fmla="*/ 3768 h 3768"/>
              <a:gd name="T48" fmla="*/ 2638 w 3768"/>
              <a:gd name="T49" fmla="*/ 3768 h 3768"/>
              <a:gd name="T50" fmla="*/ 3015 w 3768"/>
              <a:gd name="T51" fmla="*/ 3392 h 3768"/>
              <a:gd name="T52" fmla="*/ 879 w 3768"/>
              <a:gd name="T53" fmla="*/ 753 h 3768"/>
              <a:gd name="T54" fmla="*/ 2638 w 3768"/>
              <a:gd name="T55" fmla="*/ 753 h 3768"/>
              <a:gd name="T56" fmla="*/ 879 w 3768"/>
              <a:gd name="T57" fmla="*/ 1256 h 3768"/>
              <a:gd name="T58" fmla="*/ 2638 w 3768"/>
              <a:gd name="T59" fmla="*/ 1256 h 3768"/>
              <a:gd name="T60" fmla="*/ 879 w 3768"/>
              <a:gd name="T61" fmla="*/ 1758 h 3768"/>
              <a:gd name="T62" fmla="*/ 2638 w 3768"/>
              <a:gd name="T63" fmla="*/ 1758 h 3768"/>
              <a:gd name="T64" fmla="*/ 879 w 3768"/>
              <a:gd name="T65" fmla="*/ 2261 h 3768"/>
              <a:gd name="T66" fmla="*/ 2638 w 3768"/>
              <a:gd name="T67" fmla="*/ 2261 h 3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68" h="3768">
                <a:moveTo>
                  <a:pt x="2638" y="3015"/>
                </a:moveTo>
                <a:cubicBezTo>
                  <a:pt x="2534" y="3015"/>
                  <a:pt x="2439" y="3057"/>
                  <a:pt x="2371" y="3125"/>
                </a:cubicBezTo>
                <a:cubicBezTo>
                  <a:pt x="2303" y="3193"/>
                  <a:pt x="2261" y="3287"/>
                  <a:pt x="2261" y="3392"/>
                </a:cubicBezTo>
                <a:cubicBezTo>
                  <a:pt x="2261" y="3496"/>
                  <a:pt x="2303" y="3590"/>
                  <a:pt x="2371" y="3658"/>
                </a:cubicBezTo>
                <a:cubicBezTo>
                  <a:pt x="2439" y="3726"/>
                  <a:pt x="2534" y="3768"/>
                  <a:pt x="2638" y="3768"/>
                </a:cubicBezTo>
                <a:moveTo>
                  <a:pt x="377" y="3768"/>
                </a:moveTo>
                <a:cubicBezTo>
                  <a:pt x="272" y="3768"/>
                  <a:pt x="178" y="3726"/>
                  <a:pt x="110" y="3658"/>
                </a:cubicBezTo>
                <a:cubicBezTo>
                  <a:pt x="42" y="3590"/>
                  <a:pt x="0" y="3496"/>
                  <a:pt x="0" y="3392"/>
                </a:cubicBezTo>
                <a:cubicBezTo>
                  <a:pt x="0" y="3287"/>
                  <a:pt x="42" y="3193"/>
                  <a:pt x="110" y="3125"/>
                </a:cubicBezTo>
                <a:cubicBezTo>
                  <a:pt x="178" y="3057"/>
                  <a:pt x="272" y="3015"/>
                  <a:pt x="377" y="3015"/>
                </a:cubicBezTo>
                <a:cubicBezTo>
                  <a:pt x="2638" y="3015"/>
                  <a:pt x="2638" y="3015"/>
                  <a:pt x="2638" y="3015"/>
                </a:cubicBezTo>
                <a:moveTo>
                  <a:pt x="3382" y="0"/>
                </a:moveTo>
                <a:cubicBezTo>
                  <a:pt x="879" y="0"/>
                  <a:pt x="879" y="0"/>
                  <a:pt x="879" y="0"/>
                </a:cubicBezTo>
                <a:cubicBezTo>
                  <a:pt x="671" y="0"/>
                  <a:pt x="502" y="168"/>
                  <a:pt x="502" y="377"/>
                </a:cubicBezTo>
                <a:cubicBezTo>
                  <a:pt x="502" y="3015"/>
                  <a:pt x="502" y="3015"/>
                  <a:pt x="502" y="3015"/>
                </a:cubicBezTo>
                <a:moveTo>
                  <a:pt x="3015" y="753"/>
                </a:moveTo>
                <a:cubicBezTo>
                  <a:pt x="3392" y="753"/>
                  <a:pt x="3392" y="753"/>
                  <a:pt x="3392" y="753"/>
                </a:cubicBezTo>
                <a:cubicBezTo>
                  <a:pt x="3600" y="753"/>
                  <a:pt x="3768" y="585"/>
                  <a:pt x="3768" y="377"/>
                </a:cubicBezTo>
                <a:cubicBezTo>
                  <a:pt x="3768" y="168"/>
                  <a:pt x="3600" y="0"/>
                  <a:pt x="3392" y="0"/>
                </a:cubicBezTo>
                <a:cubicBezTo>
                  <a:pt x="3183" y="0"/>
                  <a:pt x="3015" y="168"/>
                  <a:pt x="3015" y="377"/>
                </a:cubicBezTo>
                <a:cubicBezTo>
                  <a:pt x="3015" y="2387"/>
                  <a:pt x="3015" y="2387"/>
                  <a:pt x="3015" y="2387"/>
                </a:cubicBezTo>
                <a:moveTo>
                  <a:pt x="3015" y="2387"/>
                </a:moveTo>
                <a:cubicBezTo>
                  <a:pt x="3015" y="3392"/>
                  <a:pt x="3015" y="3392"/>
                  <a:pt x="3015" y="3392"/>
                </a:cubicBezTo>
                <a:moveTo>
                  <a:pt x="377" y="3768"/>
                </a:moveTo>
                <a:cubicBezTo>
                  <a:pt x="2638" y="3768"/>
                  <a:pt x="2638" y="3768"/>
                  <a:pt x="2638" y="3768"/>
                </a:cubicBezTo>
                <a:cubicBezTo>
                  <a:pt x="2846" y="3768"/>
                  <a:pt x="3015" y="3600"/>
                  <a:pt x="3015" y="3392"/>
                </a:cubicBezTo>
                <a:moveTo>
                  <a:pt x="879" y="753"/>
                </a:moveTo>
                <a:cubicBezTo>
                  <a:pt x="2638" y="753"/>
                  <a:pt x="2638" y="753"/>
                  <a:pt x="2638" y="753"/>
                </a:cubicBezTo>
                <a:moveTo>
                  <a:pt x="879" y="1256"/>
                </a:moveTo>
                <a:cubicBezTo>
                  <a:pt x="2638" y="1256"/>
                  <a:pt x="2638" y="1256"/>
                  <a:pt x="2638" y="1256"/>
                </a:cubicBezTo>
                <a:moveTo>
                  <a:pt x="879" y="1758"/>
                </a:moveTo>
                <a:cubicBezTo>
                  <a:pt x="2638" y="1758"/>
                  <a:pt x="2638" y="1758"/>
                  <a:pt x="2638" y="1758"/>
                </a:cubicBezTo>
                <a:moveTo>
                  <a:pt x="879" y="2261"/>
                </a:moveTo>
                <a:cubicBezTo>
                  <a:pt x="2638" y="2261"/>
                  <a:pt x="2638" y="2261"/>
                  <a:pt x="2638" y="2261"/>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FFFFFF"/>
              </a:solidFill>
              <a:effectLst/>
              <a:uLnTx/>
              <a:uFillTx/>
            </a:endParaRPr>
          </a:p>
        </p:txBody>
      </p:sp>
      <p:sp>
        <p:nvSpPr>
          <p:cNvPr id="6" name="Forklift" title="Icon of a forklift carrying boxes">
            <a:extLst>
              <a:ext uri="{FF2B5EF4-FFF2-40B4-BE49-F238E27FC236}">
                <a16:creationId xmlns:a16="http://schemas.microsoft.com/office/drawing/2014/main" id="{A96806CD-D559-4260-B741-E1D08BC5E4F3}"/>
              </a:ext>
            </a:extLst>
          </p:cNvPr>
          <p:cNvSpPr>
            <a:spLocks noChangeAspect="1" noEditPoints="1"/>
          </p:cNvSpPr>
          <p:nvPr/>
        </p:nvSpPr>
        <p:spPr bwMode="auto">
          <a:xfrm>
            <a:off x="2736270" y="1404228"/>
            <a:ext cx="927968" cy="859007"/>
          </a:xfrm>
          <a:custGeom>
            <a:avLst/>
            <a:gdLst>
              <a:gd name="T0" fmla="*/ 27 w 349"/>
              <a:gd name="T1" fmla="*/ 296 h 323"/>
              <a:gd name="T2" fmla="*/ 54 w 349"/>
              <a:gd name="T3" fmla="*/ 268 h 323"/>
              <a:gd name="T4" fmla="*/ 81 w 349"/>
              <a:gd name="T5" fmla="*/ 296 h 323"/>
              <a:gd name="T6" fmla="*/ 54 w 349"/>
              <a:gd name="T7" fmla="*/ 323 h 323"/>
              <a:gd name="T8" fmla="*/ 27 w 349"/>
              <a:gd name="T9" fmla="*/ 296 h 323"/>
              <a:gd name="T10" fmla="*/ 183 w 349"/>
              <a:gd name="T11" fmla="*/ 323 h 323"/>
              <a:gd name="T12" fmla="*/ 210 w 349"/>
              <a:gd name="T13" fmla="*/ 296 h 323"/>
              <a:gd name="T14" fmla="*/ 183 w 349"/>
              <a:gd name="T15" fmla="*/ 268 h 323"/>
              <a:gd name="T16" fmla="*/ 155 w 349"/>
              <a:gd name="T17" fmla="*/ 296 h 323"/>
              <a:gd name="T18" fmla="*/ 183 w 349"/>
              <a:gd name="T19" fmla="*/ 323 h 323"/>
              <a:gd name="T20" fmla="*/ 194 w 349"/>
              <a:gd name="T21" fmla="*/ 192 h 323"/>
              <a:gd name="T22" fmla="*/ 159 w 349"/>
              <a:gd name="T23" fmla="*/ 85 h 323"/>
              <a:gd name="T24" fmla="*/ 110 w 349"/>
              <a:gd name="T25" fmla="*/ 39 h 323"/>
              <a:gd name="T26" fmla="*/ 22 w 349"/>
              <a:gd name="T27" fmla="*/ 39 h 323"/>
              <a:gd name="T28" fmla="*/ 0 w 349"/>
              <a:gd name="T29" fmla="*/ 61 h 323"/>
              <a:gd name="T30" fmla="*/ 0 w 349"/>
              <a:gd name="T31" fmla="*/ 296 h 323"/>
              <a:gd name="T32" fmla="*/ 27 w 349"/>
              <a:gd name="T33" fmla="*/ 296 h 323"/>
              <a:gd name="T34" fmla="*/ 81 w 349"/>
              <a:gd name="T35" fmla="*/ 296 h 323"/>
              <a:gd name="T36" fmla="*/ 155 w 349"/>
              <a:gd name="T37" fmla="*/ 296 h 323"/>
              <a:gd name="T38" fmla="*/ 210 w 349"/>
              <a:gd name="T39" fmla="*/ 296 h 323"/>
              <a:gd name="T40" fmla="*/ 235 w 349"/>
              <a:gd name="T41" fmla="*/ 296 h 323"/>
              <a:gd name="T42" fmla="*/ 235 w 349"/>
              <a:gd name="T43" fmla="*/ 0 h 323"/>
              <a:gd name="T44" fmla="*/ 235 w 349"/>
              <a:gd name="T45" fmla="*/ 272 h 323"/>
              <a:gd name="T46" fmla="*/ 349 w 349"/>
              <a:gd name="T47" fmla="*/ 272 h 323"/>
              <a:gd name="T48" fmla="*/ 0 w 349"/>
              <a:gd name="T49" fmla="*/ 139 h 323"/>
              <a:gd name="T50" fmla="*/ 81 w 349"/>
              <a:gd name="T51" fmla="*/ 139 h 323"/>
              <a:gd name="T52" fmla="*/ 81 w 349"/>
              <a:gd name="T53" fmla="*/ 192 h 323"/>
              <a:gd name="T54" fmla="*/ 235 w 349"/>
              <a:gd name="T55" fmla="*/ 192 h 323"/>
              <a:gd name="T56" fmla="*/ 315 w 349"/>
              <a:gd name="T57" fmla="*/ 35 h 323"/>
              <a:gd name="T58" fmla="*/ 281 w 349"/>
              <a:gd name="T59" fmla="*/ 35 h 323"/>
              <a:gd name="T60" fmla="*/ 281 w 349"/>
              <a:gd name="T61" fmla="*/ 68 h 323"/>
              <a:gd name="T62" fmla="*/ 315 w 349"/>
              <a:gd name="T63" fmla="*/ 68 h 323"/>
              <a:gd name="T64" fmla="*/ 315 w 349"/>
              <a:gd name="T65" fmla="*/ 35 h 323"/>
              <a:gd name="T66" fmla="*/ 315 w 349"/>
              <a:gd name="T67" fmla="*/ 112 h 323"/>
              <a:gd name="T68" fmla="*/ 281 w 349"/>
              <a:gd name="T69" fmla="*/ 112 h 323"/>
              <a:gd name="T70" fmla="*/ 281 w 349"/>
              <a:gd name="T71" fmla="*/ 145 h 323"/>
              <a:gd name="T72" fmla="*/ 315 w 349"/>
              <a:gd name="T73" fmla="*/ 145 h 323"/>
              <a:gd name="T74" fmla="*/ 315 w 349"/>
              <a:gd name="T75" fmla="*/ 112 h 323"/>
              <a:gd name="T76" fmla="*/ 315 w 349"/>
              <a:gd name="T77" fmla="*/ 189 h 323"/>
              <a:gd name="T78" fmla="*/ 281 w 349"/>
              <a:gd name="T79" fmla="*/ 189 h 323"/>
              <a:gd name="T80" fmla="*/ 281 w 349"/>
              <a:gd name="T81" fmla="*/ 222 h 323"/>
              <a:gd name="T82" fmla="*/ 315 w 349"/>
              <a:gd name="T83" fmla="*/ 222 h 323"/>
              <a:gd name="T84" fmla="*/ 315 w 349"/>
              <a:gd name="T85" fmla="*/ 18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9" h="323">
                <a:moveTo>
                  <a:pt x="27" y="296"/>
                </a:moveTo>
                <a:cubicBezTo>
                  <a:pt x="27" y="281"/>
                  <a:pt x="39" y="268"/>
                  <a:pt x="54" y="268"/>
                </a:cubicBezTo>
                <a:cubicBezTo>
                  <a:pt x="69" y="268"/>
                  <a:pt x="81" y="281"/>
                  <a:pt x="81" y="296"/>
                </a:cubicBezTo>
                <a:cubicBezTo>
                  <a:pt x="81" y="311"/>
                  <a:pt x="69" y="323"/>
                  <a:pt x="54" y="323"/>
                </a:cubicBezTo>
                <a:cubicBezTo>
                  <a:pt x="39" y="323"/>
                  <a:pt x="27" y="311"/>
                  <a:pt x="27" y="296"/>
                </a:cubicBezTo>
                <a:close/>
                <a:moveTo>
                  <a:pt x="183" y="323"/>
                </a:moveTo>
                <a:cubicBezTo>
                  <a:pt x="198" y="323"/>
                  <a:pt x="210" y="311"/>
                  <a:pt x="210" y="296"/>
                </a:cubicBezTo>
                <a:cubicBezTo>
                  <a:pt x="210" y="281"/>
                  <a:pt x="198" y="268"/>
                  <a:pt x="183" y="268"/>
                </a:cubicBezTo>
                <a:cubicBezTo>
                  <a:pt x="167" y="268"/>
                  <a:pt x="155" y="281"/>
                  <a:pt x="155" y="296"/>
                </a:cubicBezTo>
                <a:cubicBezTo>
                  <a:pt x="155" y="311"/>
                  <a:pt x="167" y="323"/>
                  <a:pt x="183" y="323"/>
                </a:cubicBezTo>
                <a:close/>
                <a:moveTo>
                  <a:pt x="194" y="192"/>
                </a:moveTo>
                <a:cubicBezTo>
                  <a:pt x="159" y="85"/>
                  <a:pt x="159" y="85"/>
                  <a:pt x="159" y="85"/>
                </a:cubicBezTo>
                <a:cubicBezTo>
                  <a:pt x="150" y="62"/>
                  <a:pt x="135" y="39"/>
                  <a:pt x="110" y="39"/>
                </a:cubicBezTo>
                <a:cubicBezTo>
                  <a:pt x="22" y="39"/>
                  <a:pt x="22" y="39"/>
                  <a:pt x="22" y="39"/>
                </a:cubicBezTo>
                <a:cubicBezTo>
                  <a:pt x="10" y="39"/>
                  <a:pt x="0" y="49"/>
                  <a:pt x="0" y="61"/>
                </a:cubicBezTo>
                <a:cubicBezTo>
                  <a:pt x="0" y="296"/>
                  <a:pt x="0" y="296"/>
                  <a:pt x="0" y="296"/>
                </a:cubicBezTo>
                <a:cubicBezTo>
                  <a:pt x="27" y="296"/>
                  <a:pt x="27" y="296"/>
                  <a:pt x="27" y="296"/>
                </a:cubicBezTo>
                <a:moveTo>
                  <a:pt x="81" y="296"/>
                </a:moveTo>
                <a:cubicBezTo>
                  <a:pt x="155" y="296"/>
                  <a:pt x="155" y="296"/>
                  <a:pt x="155" y="296"/>
                </a:cubicBezTo>
                <a:moveTo>
                  <a:pt x="210" y="296"/>
                </a:moveTo>
                <a:cubicBezTo>
                  <a:pt x="235" y="296"/>
                  <a:pt x="235" y="296"/>
                  <a:pt x="235" y="296"/>
                </a:cubicBezTo>
                <a:cubicBezTo>
                  <a:pt x="235" y="0"/>
                  <a:pt x="235" y="0"/>
                  <a:pt x="235" y="0"/>
                </a:cubicBezTo>
                <a:moveTo>
                  <a:pt x="235" y="272"/>
                </a:moveTo>
                <a:cubicBezTo>
                  <a:pt x="349" y="272"/>
                  <a:pt x="349" y="272"/>
                  <a:pt x="349" y="272"/>
                </a:cubicBezTo>
                <a:moveTo>
                  <a:pt x="0" y="139"/>
                </a:moveTo>
                <a:cubicBezTo>
                  <a:pt x="81" y="139"/>
                  <a:pt x="81" y="139"/>
                  <a:pt x="81" y="139"/>
                </a:cubicBezTo>
                <a:cubicBezTo>
                  <a:pt x="81" y="192"/>
                  <a:pt x="81" y="192"/>
                  <a:pt x="81" y="192"/>
                </a:cubicBezTo>
                <a:cubicBezTo>
                  <a:pt x="235" y="192"/>
                  <a:pt x="235" y="192"/>
                  <a:pt x="235" y="192"/>
                </a:cubicBezTo>
                <a:moveTo>
                  <a:pt x="315" y="35"/>
                </a:moveTo>
                <a:cubicBezTo>
                  <a:pt x="281" y="35"/>
                  <a:pt x="281" y="35"/>
                  <a:pt x="281" y="35"/>
                </a:cubicBezTo>
                <a:cubicBezTo>
                  <a:pt x="281" y="68"/>
                  <a:pt x="281" y="68"/>
                  <a:pt x="281" y="68"/>
                </a:cubicBezTo>
                <a:cubicBezTo>
                  <a:pt x="315" y="68"/>
                  <a:pt x="315" y="68"/>
                  <a:pt x="315" y="68"/>
                </a:cubicBezTo>
                <a:lnTo>
                  <a:pt x="315" y="35"/>
                </a:lnTo>
                <a:close/>
                <a:moveTo>
                  <a:pt x="315" y="112"/>
                </a:moveTo>
                <a:cubicBezTo>
                  <a:pt x="281" y="112"/>
                  <a:pt x="281" y="112"/>
                  <a:pt x="281" y="112"/>
                </a:cubicBezTo>
                <a:cubicBezTo>
                  <a:pt x="281" y="145"/>
                  <a:pt x="281" y="145"/>
                  <a:pt x="281" y="145"/>
                </a:cubicBezTo>
                <a:cubicBezTo>
                  <a:pt x="315" y="145"/>
                  <a:pt x="315" y="145"/>
                  <a:pt x="315" y="145"/>
                </a:cubicBezTo>
                <a:lnTo>
                  <a:pt x="315" y="112"/>
                </a:lnTo>
                <a:close/>
                <a:moveTo>
                  <a:pt x="315" y="189"/>
                </a:moveTo>
                <a:cubicBezTo>
                  <a:pt x="281" y="189"/>
                  <a:pt x="281" y="189"/>
                  <a:pt x="281" y="189"/>
                </a:cubicBezTo>
                <a:cubicBezTo>
                  <a:pt x="281" y="222"/>
                  <a:pt x="281" y="222"/>
                  <a:pt x="281" y="222"/>
                </a:cubicBezTo>
                <a:cubicBezTo>
                  <a:pt x="315" y="222"/>
                  <a:pt x="315" y="222"/>
                  <a:pt x="315" y="222"/>
                </a:cubicBezTo>
                <a:lnTo>
                  <a:pt x="315" y="189"/>
                </a:ln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defTabSz="914400" fontAlgn="base"/>
            <a:endParaRPr lang="en-US" sz="1700" kern="0" dirty="0">
              <a:solidFill>
                <a:srgbClr val="FFFFFF"/>
              </a:solidFill>
            </a:endParaRPr>
          </a:p>
        </p:txBody>
      </p:sp>
      <p:sp>
        <p:nvSpPr>
          <p:cNvPr id="7" name="Org_ECA6" title="Icon of three boxes in a bracket chart">
            <a:extLst>
              <a:ext uri="{FF2B5EF4-FFF2-40B4-BE49-F238E27FC236}">
                <a16:creationId xmlns:a16="http://schemas.microsoft.com/office/drawing/2014/main" id="{0D72D7D7-6ED6-4AC7-B3C0-9FB987C1BD61}"/>
              </a:ext>
            </a:extLst>
          </p:cNvPr>
          <p:cNvSpPr>
            <a:spLocks noChangeAspect="1" noEditPoints="1"/>
          </p:cNvSpPr>
          <p:nvPr/>
        </p:nvSpPr>
        <p:spPr bwMode="auto">
          <a:xfrm>
            <a:off x="4798018" y="1467970"/>
            <a:ext cx="794878" cy="795265"/>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defTabSz="914400" fontAlgn="base"/>
            <a:endParaRPr lang="en-US" sz="1700" kern="0">
              <a:solidFill>
                <a:srgbClr val="FFFFFF"/>
              </a:solidFill>
            </a:endParaRPr>
          </a:p>
        </p:txBody>
      </p:sp>
      <p:sp>
        <p:nvSpPr>
          <p:cNvPr id="2" name="Rectangle 1">
            <a:extLst>
              <a:ext uri="{FF2B5EF4-FFF2-40B4-BE49-F238E27FC236}">
                <a16:creationId xmlns:a16="http://schemas.microsoft.com/office/drawing/2014/main" id="{EEEF6ABB-F5C8-4091-A1C4-E966520350FD}"/>
              </a:ext>
            </a:extLst>
          </p:cNvPr>
          <p:cNvSpPr/>
          <p:nvPr/>
        </p:nvSpPr>
        <p:spPr>
          <a:xfrm>
            <a:off x="33763" y="6278469"/>
            <a:ext cx="3350597" cy="369332"/>
          </a:xfrm>
          <a:prstGeom prst="rect">
            <a:avLst/>
          </a:prstGeom>
        </p:spPr>
        <p:txBody>
          <a:bodyPr wrap="none">
            <a:spAutoFit/>
          </a:bodyPr>
          <a:lstStyle/>
          <a:p>
            <a:r>
              <a:rPr lang="en-US" sz="1800" dirty="0"/>
              <a:t>Sample PCF Component (</a:t>
            </a:r>
            <a:r>
              <a:rPr lang="en-US" sz="1800" dirty="0">
                <a:hlinkClick r:id="rId9"/>
              </a:rPr>
              <a:t>code</a:t>
            </a:r>
            <a:r>
              <a:rPr lang="en-US" sz="1800" dirty="0"/>
              <a:t>)</a:t>
            </a:r>
          </a:p>
        </p:txBody>
      </p:sp>
    </p:spTree>
    <p:extLst>
      <p:ext uri="{BB962C8B-B14F-4D97-AF65-F5344CB8AC3E}">
        <p14:creationId xmlns:p14="http://schemas.microsoft.com/office/powerpoint/2010/main" val="174110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2853" y="658415"/>
            <a:ext cx="9144000" cy="498598"/>
          </a:xfrm>
        </p:spPr>
        <p:txBody>
          <a:bodyPr/>
          <a:lstStyle/>
          <a:p>
            <a:r>
              <a:rPr lang="en-US" dirty="0"/>
              <a:t>PCF Solution Import and CDS Tables</a:t>
            </a:r>
          </a:p>
        </p:txBody>
      </p:sp>
      <p:sp>
        <p:nvSpPr>
          <p:cNvPr id="4" name="Text Placeholder 3"/>
          <p:cNvSpPr>
            <a:spLocks noGrp="1"/>
          </p:cNvSpPr>
          <p:nvPr>
            <p:ph type="body" sz="quarter" idx="12"/>
          </p:nvPr>
        </p:nvSpPr>
        <p:spPr>
          <a:xfrm>
            <a:off x="584200" y="1898538"/>
            <a:ext cx="11023600" cy="3182410"/>
          </a:xfrm>
        </p:spPr>
        <p:txBody>
          <a:bodyPr vert="horz" wrap="square" lIns="0" tIns="0" rIns="0" bIns="0" rtlCol="0" anchor="t">
            <a:spAutoFit/>
          </a:bodyPr>
          <a:lstStyle/>
          <a:p>
            <a:r>
              <a:rPr lang="en-US" sz="2000" b="1" dirty="0">
                <a:solidFill>
                  <a:srgbClr val="FFFFFF"/>
                </a:solidFill>
              </a:rPr>
              <a:t>Power Control Framework Solution Components</a:t>
            </a:r>
          </a:p>
          <a:p>
            <a:pPr marL="285750" indent="-285750">
              <a:buFont typeface="Arial" panose="020B0604020202020204" pitchFamily="34" charset="0"/>
              <a:buChar char="•"/>
            </a:pPr>
            <a:r>
              <a:rPr lang="en-US" sz="2000" b="1" dirty="0">
                <a:solidFill>
                  <a:srgbClr val="FFFFFF"/>
                </a:solidFill>
              </a:rPr>
              <a:t>PCF Control Definition</a:t>
            </a:r>
          </a:p>
          <a:p>
            <a:pPr marL="742950" lvl="1" indent="-285750">
              <a:buFont typeface="Arial" panose="020B0604020202020204" pitchFamily="34" charset="0"/>
              <a:buChar char="•"/>
            </a:pPr>
            <a:r>
              <a:rPr lang="en-US" sz="1600" dirty="0" err="1">
                <a:solidFill>
                  <a:srgbClr val="FFFFFF"/>
                </a:solidFill>
              </a:rPr>
              <a:t>CustomControl</a:t>
            </a:r>
            <a:endParaRPr lang="en-US" sz="1600" dirty="0">
              <a:solidFill>
                <a:srgbClr val="FFFFFF"/>
              </a:solidFill>
            </a:endParaRPr>
          </a:p>
          <a:p>
            <a:pPr marL="742950" lvl="1" indent="-285750">
              <a:buFont typeface="Arial" panose="020B0604020202020204" pitchFamily="34" charset="0"/>
              <a:buChar char="•"/>
            </a:pPr>
            <a:r>
              <a:rPr lang="en-US" sz="1600" dirty="0" err="1">
                <a:solidFill>
                  <a:srgbClr val="FFFFFF"/>
                </a:solidFill>
              </a:rPr>
              <a:t>CustomControlResource</a:t>
            </a:r>
            <a:endParaRPr lang="en-US" sz="1600" dirty="0">
              <a:solidFill>
                <a:srgbClr val="FFFFFF"/>
              </a:solidFill>
            </a:endParaRPr>
          </a:p>
          <a:p>
            <a:pPr marL="742950" lvl="1" indent="-285750">
              <a:buFont typeface="Arial" panose="020B0604020202020204" pitchFamily="34" charset="0"/>
              <a:buChar char="•"/>
            </a:pPr>
            <a:r>
              <a:rPr lang="en-US" sz="1600" dirty="0" err="1">
                <a:solidFill>
                  <a:srgbClr val="FFFFFF"/>
                </a:solidFill>
              </a:rPr>
              <a:t>WebResource</a:t>
            </a:r>
            <a:endParaRPr lang="en-US" sz="1600" dirty="0">
              <a:solidFill>
                <a:srgbClr val="FFFFFF"/>
              </a:solidFill>
            </a:endParaRPr>
          </a:p>
          <a:p>
            <a:pPr marL="285750" indent="-285750">
              <a:buFont typeface="Arial" panose="020B0604020202020204" pitchFamily="34" charset="0"/>
              <a:buChar char="•"/>
            </a:pPr>
            <a:r>
              <a:rPr lang="en-US" sz="1800" b="1" dirty="0" err="1">
                <a:solidFill>
                  <a:srgbClr val="FFFFFF"/>
                </a:solidFill>
              </a:rPr>
              <a:t>SystemForm</a:t>
            </a:r>
            <a:r>
              <a:rPr lang="en-US" sz="1800" dirty="0">
                <a:solidFill>
                  <a:srgbClr val="FFFFFF"/>
                </a:solidFill>
              </a:rPr>
              <a:t> – Form Configuration</a:t>
            </a:r>
            <a:endParaRPr lang="en-US" sz="1600" dirty="0">
              <a:solidFill>
                <a:srgbClr val="FFFFFF"/>
              </a:solidFill>
            </a:endParaRPr>
          </a:p>
          <a:p>
            <a:pPr marL="285750" indent="-285750">
              <a:buFont typeface="Arial" panose="020B0604020202020204" pitchFamily="34" charset="0"/>
              <a:buChar char="•"/>
            </a:pPr>
            <a:r>
              <a:rPr lang="en-US" sz="1800" b="1" dirty="0" err="1">
                <a:solidFill>
                  <a:srgbClr val="FFFFFF"/>
                </a:solidFill>
              </a:rPr>
              <a:t>CustomControlDefaultConfig</a:t>
            </a:r>
            <a:r>
              <a:rPr lang="en-US" sz="1800" dirty="0">
                <a:solidFill>
                  <a:srgbClr val="FFFFFF"/>
                </a:solidFill>
              </a:rPr>
              <a:t> – Entity Grid Configuration</a:t>
            </a:r>
          </a:p>
          <a:p>
            <a:endParaRPr lang="en-US" sz="1800" b="1" dirty="0">
              <a:solidFill>
                <a:srgbClr val="FFFFFF"/>
              </a:solidFill>
            </a:endParaRPr>
          </a:p>
          <a:p>
            <a:endParaRPr lang="en-US" sz="1800" b="1" dirty="0"/>
          </a:p>
          <a:p>
            <a:endParaRPr lang="en-US" sz="1800" dirty="0"/>
          </a:p>
          <a:p>
            <a:pPr lvl="1" indent="0">
              <a:buNone/>
            </a:pPr>
            <a:endParaRPr lang="en-US" sz="1600" dirty="0"/>
          </a:p>
        </p:txBody>
      </p:sp>
    </p:spTree>
    <p:extLst>
      <p:ext uri="{BB962C8B-B14F-4D97-AF65-F5344CB8AC3E}">
        <p14:creationId xmlns:p14="http://schemas.microsoft.com/office/powerpoint/2010/main" val="705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2853" y="658415"/>
            <a:ext cx="9144000" cy="498598"/>
          </a:xfrm>
        </p:spPr>
        <p:txBody>
          <a:bodyPr/>
          <a:lstStyle/>
          <a:p>
            <a:r>
              <a:rPr lang="en-US" dirty="0"/>
              <a:t>PCF Control Configuration</a:t>
            </a:r>
          </a:p>
        </p:txBody>
      </p:sp>
      <p:sp>
        <p:nvSpPr>
          <p:cNvPr id="4" name="Text Placeholder 3"/>
          <p:cNvSpPr>
            <a:spLocks noGrp="1"/>
          </p:cNvSpPr>
          <p:nvPr>
            <p:ph type="body" sz="quarter" idx="12"/>
          </p:nvPr>
        </p:nvSpPr>
        <p:spPr>
          <a:xfrm>
            <a:off x="584200" y="1898538"/>
            <a:ext cx="11023600" cy="4641271"/>
          </a:xfrm>
        </p:spPr>
        <p:txBody>
          <a:bodyPr/>
          <a:lstStyle/>
          <a:p>
            <a:r>
              <a:rPr lang="en-US" sz="1900" dirty="0"/>
              <a:t>In the Form Editor, </a:t>
            </a:r>
          </a:p>
          <a:p>
            <a:pPr lvl="1"/>
            <a:r>
              <a:rPr lang="en-US" sz="1700" dirty="0"/>
              <a:t>Identify the field control you want to visualize.*</a:t>
            </a:r>
          </a:p>
          <a:p>
            <a:pPr lvl="1"/>
            <a:r>
              <a:rPr lang="en-US" sz="1700" dirty="0"/>
              <a:t>Open the field’s Properties Dialog.  </a:t>
            </a:r>
          </a:p>
          <a:p>
            <a:pPr lvl="1"/>
            <a:r>
              <a:rPr lang="en-US" sz="1700" dirty="0"/>
              <a:t>Navigate to the ‘Controls’ tab</a:t>
            </a:r>
          </a:p>
          <a:p>
            <a:pPr lvl="1"/>
            <a:r>
              <a:rPr lang="en-US" sz="1700" dirty="0"/>
              <a:t>On the ‘Controls’ tab, you can add and configure your control.</a:t>
            </a:r>
          </a:p>
          <a:p>
            <a:endParaRPr lang="en-US" dirty="0"/>
          </a:p>
          <a:p>
            <a:endParaRPr lang="en-US" dirty="0"/>
          </a:p>
          <a:p>
            <a:endParaRPr lang="en-US" dirty="0"/>
          </a:p>
          <a:p>
            <a:endParaRPr lang="en-US" dirty="0"/>
          </a:p>
          <a:p>
            <a:endParaRPr lang="en-US" dirty="0"/>
          </a:p>
          <a:p>
            <a:endParaRPr lang="en-US" sz="2300" dirty="0"/>
          </a:p>
          <a:p>
            <a:endParaRPr lang="en-US" sz="1700" dirty="0"/>
          </a:p>
          <a:p>
            <a:endParaRPr lang="en-US" sz="1700" dirty="0"/>
          </a:p>
          <a:p>
            <a:r>
              <a:rPr lang="en-US" sz="1700" dirty="0"/>
              <a:t>*The data type of the field control (entity attribute) must match the type of the property node in your control’s manifest.</a:t>
            </a:r>
          </a:p>
        </p:txBody>
      </p:sp>
      <p:pic>
        <p:nvPicPr>
          <p:cNvPr id="5" name="Picture 4">
            <a:extLst>
              <a:ext uri="{FF2B5EF4-FFF2-40B4-BE49-F238E27FC236}">
                <a16:creationId xmlns:a16="http://schemas.microsoft.com/office/drawing/2014/main" id="{9F3742D8-B9B4-4D65-8A90-F5D979AF13B4}"/>
              </a:ext>
            </a:extLst>
          </p:cNvPr>
          <p:cNvPicPr>
            <a:picLocks noChangeAspect="1"/>
          </p:cNvPicPr>
          <p:nvPr/>
        </p:nvPicPr>
        <p:blipFill>
          <a:blip r:embed="rId3"/>
          <a:stretch>
            <a:fillRect/>
          </a:stretch>
        </p:blipFill>
        <p:spPr>
          <a:xfrm>
            <a:off x="1035091" y="3679825"/>
            <a:ext cx="7046945" cy="1828357"/>
          </a:xfrm>
          <a:prstGeom prst="rect">
            <a:avLst/>
          </a:prstGeom>
        </p:spPr>
      </p:pic>
    </p:spTree>
    <p:extLst>
      <p:ext uri="{BB962C8B-B14F-4D97-AF65-F5344CB8AC3E}">
        <p14:creationId xmlns:p14="http://schemas.microsoft.com/office/powerpoint/2010/main" val="69408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B88A2EC-D5AD-C24C-A864-BEE0C0933B0D}"/>
              </a:ext>
            </a:extLst>
          </p:cNvPr>
          <p:cNvPicPr>
            <a:picLocks noChangeAspect="1"/>
          </p:cNvPicPr>
          <p:nvPr/>
        </p:nvPicPr>
        <p:blipFill rotWithShape="1">
          <a:blip r:embed="rId3">
            <a:alphaModFix amt="25000"/>
          </a:blip>
          <a:srcRect l="92" t="329" b="15400"/>
          <a:stretch/>
        </p:blipFill>
        <p:spPr>
          <a:xfrm>
            <a:off x="0" y="0"/>
            <a:ext cx="12191999" cy="6858000"/>
          </a:xfrm>
          <a:prstGeom prst="rect">
            <a:avLst/>
          </a:prstGeom>
        </p:spPr>
      </p:pic>
      <p:sp>
        <p:nvSpPr>
          <p:cNvPr id="17" name="Title 16"/>
          <p:cNvSpPr>
            <a:spLocks noGrp="1"/>
          </p:cNvSpPr>
          <p:nvPr>
            <p:ph type="title" idx="4294967295"/>
          </p:nvPr>
        </p:nvSpPr>
        <p:spPr>
          <a:xfrm>
            <a:off x="737003" y="3151981"/>
            <a:ext cx="11017250" cy="554038"/>
          </a:xfrm>
        </p:spPr>
        <p:txBody>
          <a:bodyPr/>
          <a:lstStyle/>
          <a:p>
            <a:r>
              <a:rPr lang="en-US" b="1" dirty="0"/>
              <a:t>Best Practices</a:t>
            </a:r>
            <a:endParaRPr lang="en-US" dirty="0"/>
          </a:p>
        </p:txBody>
      </p:sp>
    </p:spTree>
    <p:extLst>
      <p:ext uri="{BB962C8B-B14F-4D97-AF65-F5344CB8AC3E}">
        <p14:creationId xmlns:p14="http://schemas.microsoft.com/office/powerpoint/2010/main" val="257704474"/>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76A09-6B10-426C-B73A-4536A605CF4F}"/>
              </a:ext>
            </a:extLst>
          </p:cNvPr>
          <p:cNvSpPr>
            <a:spLocks noGrp="1"/>
          </p:cNvSpPr>
          <p:nvPr>
            <p:ph type="title"/>
          </p:nvPr>
        </p:nvSpPr>
        <p:spPr/>
        <p:txBody>
          <a:bodyPr/>
          <a:lstStyle/>
          <a:p>
            <a:r>
              <a:rPr lang="en-US" dirty="0"/>
              <a:t>Entity Basics</a:t>
            </a:r>
          </a:p>
        </p:txBody>
      </p:sp>
      <p:sp>
        <p:nvSpPr>
          <p:cNvPr id="5" name="Text Placeholder 4">
            <a:extLst>
              <a:ext uri="{FF2B5EF4-FFF2-40B4-BE49-F238E27FC236}">
                <a16:creationId xmlns:a16="http://schemas.microsoft.com/office/drawing/2014/main" id="{FD128AF3-5A85-411B-A600-2D715F907765}"/>
              </a:ext>
            </a:extLst>
          </p:cNvPr>
          <p:cNvSpPr>
            <a:spLocks noGrp="1"/>
          </p:cNvSpPr>
          <p:nvPr>
            <p:ph type="body" sz="quarter" idx="10"/>
          </p:nvPr>
        </p:nvSpPr>
        <p:spPr>
          <a:xfrm>
            <a:off x="584200" y="1435498"/>
            <a:ext cx="5895843" cy="3742563"/>
          </a:xfrm>
        </p:spPr>
        <p:txBody>
          <a:bodyPr/>
          <a:lstStyle/>
          <a:p>
            <a:r>
              <a:rPr lang="en-US" sz="3200" dirty="0"/>
              <a:t>Usually some form of interpretation of the real-life objects and concepts</a:t>
            </a:r>
            <a:br>
              <a:rPr lang="en-US" sz="3200" dirty="0"/>
            </a:br>
            <a:endParaRPr lang="en-US" sz="3200" dirty="0"/>
          </a:p>
          <a:p>
            <a:r>
              <a:rPr lang="en-US" sz="3200" dirty="0"/>
              <a:t>Fields represent the individual data elements of an entity</a:t>
            </a:r>
            <a:br>
              <a:rPr lang="en-US" sz="3200" dirty="0"/>
            </a:br>
            <a:endParaRPr lang="en-US" sz="3200" dirty="0"/>
          </a:p>
          <a:p>
            <a:r>
              <a:rPr lang="en-US" sz="3200" dirty="0"/>
              <a:t>Relationships connect entities</a:t>
            </a:r>
          </a:p>
        </p:txBody>
      </p:sp>
      <p:graphicFrame>
        <p:nvGraphicFramePr>
          <p:cNvPr id="6" name="Diagram 5">
            <a:extLst>
              <a:ext uri="{FF2B5EF4-FFF2-40B4-BE49-F238E27FC236}">
                <a16:creationId xmlns:a16="http://schemas.microsoft.com/office/drawing/2014/main" id="{FD503DD0-E557-4EB9-9AA7-AEAB5E529993}"/>
              </a:ext>
            </a:extLst>
          </p:cNvPr>
          <p:cNvGraphicFramePr/>
          <p:nvPr/>
        </p:nvGraphicFramePr>
        <p:xfrm>
          <a:off x="5799619" y="1316765"/>
          <a:ext cx="5985876" cy="4389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105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79" y="228604"/>
            <a:ext cx="11296416" cy="664797"/>
          </a:xfrm>
        </p:spPr>
        <p:txBody>
          <a:bodyPr/>
          <a:lstStyle/>
          <a:p>
            <a:r>
              <a:rPr lang="en-US" sz="4800" dirty="0"/>
              <a:t>Avoiding Common Data Modeling Issues</a:t>
            </a:r>
          </a:p>
        </p:txBody>
      </p:sp>
      <p:sp>
        <p:nvSpPr>
          <p:cNvPr id="5" name="Content Placeholder 2"/>
          <p:cNvSpPr txBox="1">
            <a:spLocks/>
          </p:cNvSpPr>
          <p:nvPr/>
        </p:nvSpPr>
        <p:spPr>
          <a:xfrm>
            <a:off x="304800" y="1220756"/>
            <a:ext cx="11582400" cy="4232261"/>
          </a:xfrm>
          <a:prstGeom prst="rect">
            <a:avLst/>
          </a:prstGeom>
        </p:spPr>
        <p:txBody>
          <a:bodyPr/>
          <a:lstStyle>
            <a:lvl1pPr marL="460355" indent="-460355" algn="l" defTabSz="914325"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628" indent="-395272" algn="l" defTabSz="914325"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836" indent="-403208" algn="l" defTabSz="914325"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896" indent="-346061" algn="l" defTabSz="914325"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1432" indent="-336536" algn="l" defTabSz="914325"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13791" indent="-613791" defTabSz="1219070" fontAlgn="ctr">
              <a:lnSpc>
                <a:spcPct val="150000"/>
              </a:lnSpc>
              <a:buClr>
                <a:srgbClr val="292929"/>
              </a:buClr>
            </a:pPr>
            <a:r>
              <a:rPr lang="en-US" spc="-95" dirty="0">
                <a:solidFill>
                  <a:srgbClr val="292929"/>
                </a:solidFill>
                <a:latin typeface="Segoe UI Light"/>
              </a:rPr>
              <a:t>Too many entities, too many fields</a:t>
            </a:r>
          </a:p>
          <a:p>
            <a:pPr marL="613791" indent="-613791" defTabSz="1219070" fontAlgn="ctr">
              <a:lnSpc>
                <a:spcPct val="150000"/>
              </a:lnSpc>
              <a:buClr>
                <a:srgbClr val="292929"/>
              </a:buClr>
            </a:pPr>
            <a:r>
              <a:rPr lang="en-US" spc="-95" dirty="0">
                <a:solidFill>
                  <a:srgbClr val="292929"/>
                </a:solidFill>
                <a:latin typeface="Segoe UI Light"/>
              </a:rPr>
              <a:t>Local option sets should not be used</a:t>
            </a:r>
          </a:p>
          <a:p>
            <a:pPr marL="613791" indent="-613791" defTabSz="1219070" fontAlgn="ctr">
              <a:lnSpc>
                <a:spcPct val="150000"/>
              </a:lnSpc>
              <a:buClr>
                <a:srgbClr val="292929"/>
              </a:buClr>
            </a:pPr>
            <a:r>
              <a:rPr lang="en-US" spc="-95" dirty="0">
                <a:solidFill>
                  <a:srgbClr val="292929"/>
                </a:solidFill>
                <a:latin typeface="Segoe UI Light"/>
              </a:rPr>
              <a:t>Avoid two options, if there might be more</a:t>
            </a:r>
          </a:p>
          <a:p>
            <a:pPr marL="613791" indent="-613791" defTabSz="1219070" fontAlgn="ctr">
              <a:lnSpc>
                <a:spcPct val="150000"/>
              </a:lnSpc>
              <a:buClr>
                <a:srgbClr val="292929"/>
              </a:buClr>
            </a:pPr>
            <a:r>
              <a:rPr lang="en-US" spc="-95" dirty="0">
                <a:solidFill>
                  <a:srgbClr val="292929"/>
                </a:solidFill>
                <a:latin typeface="Segoe UI Light"/>
              </a:rPr>
              <a:t>You are stuck with field formatting forever</a:t>
            </a:r>
          </a:p>
          <a:p>
            <a:pPr marL="613791" indent="-613791" defTabSz="1219070" fontAlgn="ctr">
              <a:lnSpc>
                <a:spcPct val="150000"/>
              </a:lnSpc>
              <a:buClr>
                <a:srgbClr val="292929"/>
              </a:buClr>
            </a:pPr>
            <a:r>
              <a:rPr lang="en-US" spc="-95" dirty="0">
                <a:solidFill>
                  <a:srgbClr val="292929"/>
                </a:solidFill>
                <a:latin typeface="Segoe UI Light"/>
              </a:rPr>
              <a:t>Don’t build out parts of the data model you don’t plan to use </a:t>
            </a:r>
          </a:p>
          <a:p>
            <a:pPr marL="613791" indent="-613791" defTabSz="1219070">
              <a:lnSpc>
                <a:spcPct val="150000"/>
              </a:lnSpc>
              <a:buClr>
                <a:srgbClr val="00AEEF"/>
              </a:buClr>
            </a:pPr>
            <a:endParaRPr lang="en-GB" sz="2667" spc="-95" dirty="0">
              <a:gradFill>
                <a:gsLst>
                  <a:gs pos="0">
                    <a:srgbClr val="292929"/>
                  </a:gs>
                  <a:gs pos="86000">
                    <a:srgbClr val="292929"/>
                  </a:gs>
                </a:gsLst>
                <a:lin ang="5400000" scaled="0"/>
              </a:gradFill>
              <a:latin typeface="Segoe UI Light"/>
            </a:endParaRPr>
          </a:p>
        </p:txBody>
      </p:sp>
    </p:spTree>
    <p:extLst>
      <p:ext uri="{BB962C8B-B14F-4D97-AF65-F5344CB8AC3E}">
        <p14:creationId xmlns:p14="http://schemas.microsoft.com/office/powerpoint/2010/main" val="1636712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EE0ECC-5FDF-C540-AFA6-4F0ACC677C89}"/>
              </a:ext>
            </a:extLst>
          </p:cNvPr>
          <p:cNvPicPr>
            <a:picLocks noChangeAspect="1"/>
          </p:cNvPicPr>
          <p:nvPr/>
        </p:nvPicPr>
        <p:blipFill rotWithShape="1">
          <a:blip r:embed="rId3"/>
          <a:srcRect t="1" r="12009" b="25685"/>
          <a:stretch/>
        </p:blipFill>
        <p:spPr>
          <a:xfrm>
            <a:off x="1" y="487"/>
            <a:ext cx="12220243" cy="6857027"/>
          </a:xfrm>
          <a:prstGeom prst="rect">
            <a:avLst/>
          </a:prstGeom>
        </p:spPr>
      </p:pic>
      <p:sp>
        <p:nvSpPr>
          <p:cNvPr id="22" name="Rectangle 21">
            <a:extLst>
              <a:ext uri="{FF2B5EF4-FFF2-40B4-BE49-F238E27FC236}">
                <a16:creationId xmlns:a16="http://schemas.microsoft.com/office/drawing/2014/main" id="{BFD75857-99D9-4E09-9D84-092B1857B886}"/>
              </a:ext>
            </a:extLst>
          </p:cNvPr>
          <p:cNvSpPr/>
          <p:nvPr/>
        </p:nvSpPr>
        <p:spPr bwMode="auto">
          <a:xfrm>
            <a:off x="1" y="973"/>
            <a:ext cx="12220243" cy="6857027"/>
          </a:xfrm>
          <a:prstGeom prst="rect">
            <a:avLst/>
          </a:prstGeom>
          <a:gradFill flip="none" rotWithShape="1">
            <a:gsLst>
              <a:gs pos="56000">
                <a:srgbClr val="0A0A0A">
                  <a:lumMod val="19000"/>
                  <a:alpha val="89000"/>
                </a:srgbClr>
              </a:gs>
              <a:gs pos="100000">
                <a:schemeClr val="bg1">
                  <a:lumMod val="0"/>
                  <a:alpha val="40000"/>
                </a:schemeClr>
              </a:gs>
              <a:gs pos="0">
                <a:schemeClr val="tx1">
                  <a:lumMod val="47000"/>
                  <a:alpha val="5600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r>
              <a:rPr lang="en-US" sz="2353">
                <a:gradFill>
                  <a:gsLst>
                    <a:gs pos="0">
                      <a:srgbClr val="FFFFFF"/>
                    </a:gs>
                    <a:gs pos="100000">
                      <a:srgbClr val="FFFFFF"/>
                    </a:gs>
                  </a:gsLst>
                  <a:lin ang="5400000" scaled="0"/>
                </a:gradFill>
                <a:latin typeface="Segoe UI"/>
                <a:ea typeface="Segoe UI" pitchFamily="34" charset="0"/>
                <a:cs typeface="Segoe UI" pitchFamily="34" charset="0"/>
              </a:rPr>
              <a:t> </a:t>
            </a:r>
          </a:p>
        </p:txBody>
      </p:sp>
      <p:sp>
        <p:nvSpPr>
          <p:cNvPr id="24" name="Title 16">
            <a:extLst>
              <a:ext uri="{FF2B5EF4-FFF2-40B4-BE49-F238E27FC236}">
                <a16:creationId xmlns:a16="http://schemas.microsoft.com/office/drawing/2014/main" id="{1E3B2B31-94DF-42EC-A5AB-49B150798E8B}"/>
              </a:ext>
            </a:extLst>
          </p:cNvPr>
          <p:cNvSpPr txBox="1">
            <a:spLocks/>
          </p:cNvSpPr>
          <p:nvPr/>
        </p:nvSpPr>
        <p:spPr>
          <a:xfrm>
            <a:off x="587374" y="263103"/>
            <a:ext cx="11017250" cy="55403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dirty="0">
                <a:ln w="3175">
                  <a:noFill/>
                </a:ln>
                <a:solidFill>
                  <a:srgbClr val="FFFFFF"/>
                </a:solidFill>
                <a:effectLst/>
                <a:uLnTx/>
                <a:uFillTx/>
                <a:latin typeface="Segoe UI Semibold"/>
                <a:ea typeface="+mn-ea"/>
                <a:cs typeface="Segoe UI" pitchFamily="34" charset="0"/>
              </a:rPr>
              <a:t>Requirements</a:t>
            </a:r>
            <a:endParaRPr kumimoji="0" lang="en-US" sz="36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
        <p:nvSpPr>
          <p:cNvPr id="7" name="Title 16">
            <a:extLst>
              <a:ext uri="{FF2B5EF4-FFF2-40B4-BE49-F238E27FC236}">
                <a16:creationId xmlns:a16="http://schemas.microsoft.com/office/drawing/2014/main" id="{AED14BA5-346B-4806-A7A8-48EA39F54EB5}"/>
              </a:ext>
            </a:extLst>
          </p:cNvPr>
          <p:cNvSpPr txBox="1">
            <a:spLocks/>
          </p:cNvSpPr>
          <p:nvPr/>
        </p:nvSpPr>
        <p:spPr>
          <a:xfrm>
            <a:off x="434973" y="1313277"/>
            <a:ext cx="11017250" cy="431701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457200" marR="0" lvl="0" indent="-457200" defTabSz="932742"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Environment: create Sandbox and Production Environment</a:t>
            </a:r>
          </a:p>
          <a:p>
            <a:pPr marL="457200" marR="0" lvl="0" indent="-457200" defTabSz="932742"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Common Data Service: create database</a:t>
            </a:r>
          </a:p>
          <a:p>
            <a:pPr marL="457200" marR="0" lvl="0" indent="-457200" defTabSz="932742"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Admin Centers: Assign licenses to users</a:t>
            </a:r>
          </a:p>
          <a:p>
            <a:pPr marL="457200" lvl="0" indent="-457200">
              <a:lnSpc>
                <a:spcPct val="200000"/>
              </a:lnSpc>
              <a:buFont typeface="Arial" panose="020B0604020202020204" pitchFamily="34" charset="0"/>
              <a:buChar char="•"/>
              <a:defRPr/>
            </a:pPr>
            <a:r>
              <a:rPr lang="en-US" sz="2400" dirty="0">
                <a:solidFill>
                  <a:srgbClr val="FFFFFF"/>
                </a:solidFill>
                <a:latin typeface="Segoe UI Semibold"/>
              </a:rPr>
              <a:t>User + Security Roles: </a:t>
            </a:r>
            <a:r>
              <a:rPr lang="en-US" sz="2400" dirty="0">
                <a:solidFill>
                  <a:srgbClr val="FFFFFF"/>
                </a:solidFill>
              </a:rPr>
              <a:t>Create at least two security roles</a:t>
            </a:r>
            <a:endParaRPr lang="en-US" sz="2400" dirty="0">
              <a:solidFill>
                <a:srgbClr val="FFFFFF"/>
              </a:solidFill>
              <a:latin typeface="Segoe UI Semibold"/>
            </a:endParaRPr>
          </a:p>
          <a:p>
            <a:pPr marL="457200" marR="0" lvl="0" indent="-457200" defTabSz="932742"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Solutions: create unmanaged solution to host the future deployment and install solution checker</a:t>
            </a:r>
          </a:p>
        </p:txBody>
      </p:sp>
    </p:spTree>
    <p:extLst>
      <p:ext uri="{BB962C8B-B14F-4D97-AF65-F5344CB8AC3E}">
        <p14:creationId xmlns:p14="http://schemas.microsoft.com/office/powerpoint/2010/main" val="376523291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EE0ECC-5FDF-C540-AFA6-4F0ACC677C89}"/>
              </a:ext>
            </a:extLst>
          </p:cNvPr>
          <p:cNvPicPr>
            <a:picLocks noChangeAspect="1"/>
          </p:cNvPicPr>
          <p:nvPr/>
        </p:nvPicPr>
        <p:blipFill rotWithShape="1">
          <a:blip r:embed="rId3"/>
          <a:srcRect t="1" r="12009" b="25685"/>
          <a:stretch/>
        </p:blipFill>
        <p:spPr>
          <a:xfrm>
            <a:off x="1" y="487"/>
            <a:ext cx="12220243" cy="6857027"/>
          </a:xfrm>
          <a:prstGeom prst="rect">
            <a:avLst/>
          </a:prstGeom>
        </p:spPr>
      </p:pic>
      <p:sp>
        <p:nvSpPr>
          <p:cNvPr id="22" name="Rectangle 21">
            <a:extLst>
              <a:ext uri="{FF2B5EF4-FFF2-40B4-BE49-F238E27FC236}">
                <a16:creationId xmlns:a16="http://schemas.microsoft.com/office/drawing/2014/main" id="{BFD75857-99D9-4E09-9D84-092B1857B886}"/>
              </a:ext>
            </a:extLst>
          </p:cNvPr>
          <p:cNvSpPr/>
          <p:nvPr/>
        </p:nvSpPr>
        <p:spPr bwMode="auto">
          <a:xfrm>
            <a:off x="1" y="973"/>
            <a:ext cx="12220243" cy="6857027"/>
          </a:xfrm>
          <a:prstGeom prst="rect">
            <a:avLst/>
          </a:prstGeom>
          <a:gradFill flip="none" rotWithShape="1">
            <a:gsLst>
              <a:gs pos="56000">
                <a:srgbClr val="0A0A0A">
                  <a:lumMod val="19000"/>
                  <a:alpha val="89000"/>
                </a:srgbClr>
              </a:gs>
              <a:gs pos="100000">
                <a:schemeClr val="bg1">
                  <a:lumMod val="0"/>
                  <a:alpha val="40000"/>
                </a:schemeClr>
              </a:gs>
              <a:gs pos="0">
                <a:schemeClr val="tx1">
                  <a:lumMod val="47000"/>
                  <a:alpha val="5600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r>
              <a:rPr lang="en-US" sz="2353">
                <a:gradFill>
                  <a:gsLst>
                    <a:gs pos="0">
                      <a:srgbClr val="FFFFFF"/>
                    </a:gs>
                    <a:gs pos="100000">
                      <a:srgbClr val="FFFFFF"/>
                    </a:gs>
                  </a:gsLst>
                  <a:lin ang="5400000" scaled="0"/>
                </a:gradFill>
                <a:latin typeface="Segoe UI"/>
                <a:ea typeface="Segoe UI" pitchFamily="34" charset="0"/>
                <a:cs typeface="Segoe UI" pitchFamily="34" charset="0"/>
              </a:rPr>
              <a:t> </a:t>
            </a:r>
          </a:p>
        </p:txBody>
      </p:sp>
      <p:sp>
        <p:nvSpPr>
          <p:cNvPr id="24" name="Title 16">
            <a:extLst>
              <a:ext uri="{FF2B5EF4-FFF2-40B4-BE49-F238E27FC236}">
                <a16:creationId xmlns:a16="http://schemas.microsoft.com/office/drawing/2014/main" id="{1E3B2B31-94DF-42EC-A5AB-49B150798E8B}"/>
              </a:ext>
            </a:extLst>
          </p:cNvPr>
          <p:cNvSpPr txBox="1">
            <a:spLocks/>
          </p:cNvSpPr>
          <p:nvPr/>
        </p:nvSpPr>
        <p:spPr>
          <a:xfrm>
            <a:off x="587374" y="263103"/>
            <a:ext cx="11017250" cy="55403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defRPr/>
            </a:pPr>
            <a:r>
              <a:rPr lang="en-US" b="1" dirty="0">
                <a:solidFill>
                  <a:srgbClr val="FFFFFF"/>
                </a:solidFill>
              </a:rPr>
              <a:t>Requirements</a:t>
            </a:r>
            <a:endParaRPr kumimoji="0" lang="en-US" sz="36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
        <p:nvSpPr>
          <p:cNvPr id="25" name="Title 16">
            <a:extLst>
              <a:ext uri="{FF2B5EF4-FFF2-40B4-BE49-F238E27FC236}">
                <a16:creationId xmlns:a16="http://schemas.microsoft.com/office/drawing/2014/main" id="{49BEB026-4D5A-4CEB-8C2F-79615F688FE2}"/>
              </a:ext>
            </a:extLst>
          </p:cNvPr>
          <p:cNvSpPr txBox="1">
            <a:spLocks/>
          </p:cNvSpPr>
          <p:nvPr/>
        </p:nvSpPr>
        <p:spPr>
          <a:xfrm>
            <a:off x="434973" y="1313277"/>
            <a:ext cx="11017250" cy="431701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457200" marR="0" lvl="0" indent="-457200" defTabSz="932742"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Entities + Relations: create at least 1 custom entity and relate it</a:t>
            </a:r>
          </a:p>
          <a:p>
            <a:pPr marL="457200" lvl="0" indent="-457200">
              <a:lnSpc>
                <a:spcPct val="200000"/>
              </a:lnSpc>
              <a:buFont typeface="Arial" panose="020B0604020202020204" pitchFamily="34" charset="0"/>
              <a:buChar char="•"/>
              <a:defRPr/>
            </a:pPr>
            <a:r>
              <a:rPr lang="en-US" sz="2400" dirty="0">
                <a:solidFill>
                  <a:srgbClr val="FFFFFF"/>
                </a:solidFill>
              </a:rPr>
              <a:t>Keys: (optional) assign a different key to one of the used entities</a:t>
            </a:r>
            <a:endPar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a:p>
            <a:pPr marL="457200" marR="0" lvl="0" indent="-457200" defTabSz="932742"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Business Process Flows: create one significant business process flow</a:t>
            </a:r>
          </a:p>
          <a:p>
            <a:pPr marL="457200" marR="0" lvl="0" indent="-457200" defTabSz="932742" rtl="0" eaLnBrk="1" fontAlgn="auto" latinLnBrk="0" hangingPunct="1">
              <a:lnSpc>
                <a:spcPct val="200000"/>
              </a:lnSpc>
              <a:spcBef>
                <a:spcPct val="0"/>
              </a:spcBef>
              <a:spcAft>
                <a:spcPts val="0"/>
              </a:spcAft>
              <a:buClrTx/>
              <a:buSzTx/>
              <a:buFont typeface="Arial" panose="020B0604020202020204" pitchFamily="34" charset="0"/>
              <a:buChar char="•"/>
              <a:tabLst/>
              <a:defRPr/>
            </a:pPr>
            <a:r>
              <a:rPr lang="en-US" sz="2400" dirty="0">
                <a:solidFill>
                  <a:srgbClr val="FFFFFF"/>
                </a:solidFill>
                <a:latin typeface="Segoe UI Semibold"/>
              </a:rPr>
              <a:t>Model Driven Applications: Design the application, customize the forms</a:t>
            </a:r>
            <a:endPar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a:p>
            <a:pPr marL="457200" marR="0" lvl="0" indent="-457200" defTabSz="932742" rtl="0" eaLnBrk="1" fontAlgn="auto" latinLnBrk="0" hangingPunct="1">
              <a:lnSpc>
                <a:spcPct val="200000"/>
              </a:lnSpc>
              <a:spcBef>
                <a:spcPct val="0"/>
              </a:spcBef>
              <a:spcAft>
                <a:spcPts val="0"/>
              </a:spcAft>
              <a:buClrTx/>
              <a:buSzTx/>
              <a:buFont typeface="Arial" panose="020B0604020202020204" pitchFamily="34" charset="0"/>
              <a:buChar char="•"/>
              <a:tabLst/>
              <a:defRPr/>
            </a:pPr>
            <a:r>
              <a:rPr lang="en-US" sz="2400" dirty="0">
                <a:solidFill>
                  <a:srgbClr val="FFFFFF"/>
                </a:solidFill>
                <a:latin typeface="Segoe UI Semibold"/>
              </a:rPr>
              <a:t>Component Framework: (optional for developers) add a custom component</a:t>
            </a:r>
            <a:endPar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a:p>
            <a:pPr marL="457200" marR="0" lvl="0" indent="-457200" defTabSz="932742"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400" i="0" u="none" strike="noStrike" kern="1200" cap="none" spc="-50" normalizeH="0" baseline="0" noProof="0" dirty="0">
                <a:ln w="3175">
                  <a:noFill/>
                </a:ln>
                <a:solidFill>
                  <a:srgbClr val="FFFFFF"/>
                </a:solidFill>
                <a:effectLst/>
                <a:uLnTx/>
                <a:uFillTx/>
                <a:latin typeface="Segoe UI Semibold"/>
                <a:ea typeface="+mn-ea"/>
                <a:cs typeface="Segoe UI" pitchFamily="34" charset="0"/>
              </a:rPr>
              <a:t>Sample Data + Data Entry: input data or add sample data</a:t>
            </a:r>
          </a:p>
        </p:txBody>
      </p:sp>
    </p:spTree>
    <p:extLst>
      <p:ext uri="{BB962C8B-B14F-4D97-AF65-F5344CB8AC3E}">
        <p14:creationId xmlns:p14="http://schemas.microsoft.com/office/powerpoint/2010/main" val="288500606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4EE5933C-E31C-4F01-9323-613EC63666DB}"/>
              </a:ext>
            </a:extLst>
          </p:cNvPr>
          <p:cNvPicPr>
            <a:picLocks noChangeAspect="1"/>
          </p:cNvPicPr>
          <p:nvPr/>
        </p:nvPicPr>
        <p:blipFill rotWithShape="1">
          <a:blip r:embed="rId3">
            <a:extLst>
              <a:ext uri="{28A0092B-C50C-407E-A947-70E740481C1C}">
                <a14:useLocalDpi xmlns:a14="http://schemas.microsoft.com/office/drawing/2010/main" val="0"/>
              </a:ext>
            </a:extLst>
          </a:blip>
          <a:srcRect b="55302"/>
          <a:stretch/>
        </p:blipFill>
        <p:spPr>
          <a:xfrm>
            <a:off x="391842" y="3429000"/>
            <a:ext cx="9650131" cy="3429000"/>
          </a:xfrm>
          <a:prstGeom prst="rect">
            <a:avLst/>
          </a:prstGeom>
        </p:spPr>
      </p:pic>
      <p:sp>
        <p:nvSpPr>
          <p:cNvPr id="8" name="Title 16">
            <a:extLst>
              <a:ext uri="{FF2B5EF4-FFF2-40B4-BE49-F238E27FC236}">
                <a16:creationId xmlns:a16="http://schemas.microsoft.com/office/drawing/2014/main" id="{99F481F4-997F-4C71-A4D3-FF5564836BB6}"/>
              </a:ext>
            </a:extLst>
          </p:cNvPr>
          <p:cNvSpPr txBox="1">
            <a:spLocks/>
          </p:cNvSpPr>
          <p:nvPr/>
        </p:nvSpPr>
        <p:spPr>
          <a:xfrm>
            <a:off x="3954775" y="794221"/>
            <a:ext cx="7691505"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defRPr/>
            </a:pPr>
            <a:r>
              <a:rPr kumimoji="0" lang="en-US" sz="3600" b="1" i="0" u="sng" strike="noStrike" kern="1200" cap="none" spc="-50" normalizeH="0" baseline="0" noProof="0">
                <a:ln w="3175">
                  <a:noFill/>
                </a:ln>
                <a:solidFill>
                  <a:srgbClr val="FF0000"/>
                </a:solidFill>
                <a:effectLst/>
                <a:uLnTx/>
                <a:uFillTx/>
                <a:latin typeface="Segoe UI Semibold"/>
                <a:cs typeface="Segoe UI"/>
                <a:hlinkClick r:id="rId4">
                  <a:extLst>
                    <a:ext uri="{A12FA001-AC4F-418D-AE19-62706E023703}">
                      <ahyp:hlinkClr xmlns:ahyp="http://schemas.microsoft.com/office/drawing/2018/hyperlinkcolor" val="tx"/>
                    </a:ext>
                  </a:extLst>
                </a:hlinkClick>
              </a:rPr>
              <a:t>Link di registrazione per la prossima sessione già </a:t>
            </a:r>
            <a:r>
              <a:rPr lang="en-US" b="1" u="sng">
                <a:solidFill>
                  <a:srgbClr val="FF0000"/>
                </a:solidFill>
                <a:latin typeface="Segoe UI Semibold"/>
                <a:cs typeface="Segoe UI"/>
                <a:hlinkClick r:id="rId4">
                  <a:extLst>
                    <a:ext uri="{A12FA001-AC4F-418D-AE19-62706E023703}">
                      <ahyp:hlinkClr xmlns:ahyp="http://schemas.microsoft.com/office/drawing/2018/hyperlinkcolor" val="tx"/>
                    </a:ext>
                  </a:extLst>
                </a:hlinkClick>
              </a:rPr>
              <a:t>disponibile!</a:t>
            </a:r>
            <a:endParaRPr kumimoji="0" lang="en-US" sz="3600" b="0" i="0" u="sng" strike="noStrike" kern="1200" cap="none" spc="-50" normalizeH="0" baseline="0" noProof="0">
              <a:ln w="3175">
                <a:noFill/>
              </a:ln>
              <a:solidFill>
                <a:srgbClr val="FF0000"/>
              </a:solidFill>
              <a:effectLst/>
              <a:uLnTx/>
              <a:uFillTx/>
              <a:latin typeface="Segoe UI Semibold"/>
              <a:cs typeface="Segoe UI"/>
            </a:endParaRPr>
          </a:p>
        </p:txBody>
      </p:sp>
    </p:spTree>
    <p:extLst>
      <p:ext uri="{BB962C8B-B14F-4D97-AF65-F5344CB8AC3E}">
        <p14:creationId xmlns:p14="http://schemas.microsoft.com/office/powerpoint/2010/main" val="71096308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B4197-9E90-544D-8756-8C2CC8BFD7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1999" cy="6857027"/>
          </a:xfrm>
          <a:prstGeom prst="rect">
            <a:avLst/>
          </a:prstGeom>
        </p:spPr>
      </p:pic>
      <p:pic>
        <p:nvPicPr>
          <p:cNvPr id="9" name="Picture 8">
            <a:extLst>
              <a:ext uri="{FF2B5EF4-FFF2-40B4-BE49-F238E27FC236}">
                <a16:creationId xmlns:a16="http://schemas.microsoft.com/office/drawing/2014/main" id="{72AC7CBA-CF7F-416B-82F9-F5B8DCEDD3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081"/>
            <a:ext cx="12192000" cy="6847840"/>
          </a:xfrm>
          <a:prstGeom prst="rect">
            <a:avLst/>
          </a:prstGeom>
        </p:spPr>
      </p:pic>
      <p:sp>
        <p:nvSpPr>
          <p:cNvPr id="7" name="Rectangle 6">
            <a:extLst>
              <a:ext uri="{FF2B5EF4-FFF2-40B4-BE49-F238E27FC236}">
                <a16:creationId xmlns:a16="http://schemas.microsoft.com/office/drawing/2014/main" id="{E1073028-DCC4-FC44-B053-14212052DDFB}"/>
              </a:ext>
            </a:extLst>
          </p:cNvPr>
          <p:cNvSpPr/>
          <p:nvPr/>
        </p:nvSpPr>
        <p:spPr bwMode="auto">
          <a:xfrm>
            <a:off x="1" y="-4106"/>
            <a:ext cx="12192000" cy="6857027"/>
          </a:xfrm>
          <a:prstGeom prst="rect">
            <a:avLst/>
          </a:prstGeom>
          <a:gradFill flip="none" rotWithShape="1">
            <a:gsLst>
              <a:gs pos="61000">
                <a:srgbClr val="130713">
                  <a:lumMod val="1000"/>
                  <a:alpha val="82000"/>
                </a:srgbClr>
              </a:gs>
              <a:gs pos="0">
                <a:srgbClr val="742772">
                  <a:lumMod val="71000"/>
                  <a:alpha val="48000"/>
                </a:srgbClr>
              </a:gs>
              <a:gs pos="99000">
                <a:srgbClr val="742772">
                  <a:alpha val="9000"/>
                  <a:lumMod val="48000"/>
                </a:srgb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6093FF65-921A-694F-A408-FB99457AE3DA}"/>
              </a:ext>
            </a:extLst>
          </p:cNvPr>
          <p:cNvSpPr>
            <a:spLocks noGrp="1"/>
          </p:cNvSpPr>
          <p:nvPr>
            <p:ph type="title"/>
          </p:nvPr>
        </p:nvSpPr>
        <p:spPr>
          <a:xfrm>
            <a:off x="568046" y="2323163"/>
            <a:ext cx="11055906" cy="1382801"/>
          </a:xfrm>
        </p:spPr>
        <p:txBody>
          <a:bodyPr/>
          <a:lstStyle/>
          <a:p>
            <a:r>
              <a:rPr lang="en-US" sz="5400">
                <a:solidFill>
                  <a:schemeClr val="bg1"/>
                </a:solidFill>
                <a:cs typeface="Segoe UI"/>
              </a:rPr>
              <a:t>Q &amp; A</a:t>
            </a:r>
          </a:p>
        </p:txBody>
      </p:sp>
      <p:pic>
        <p:nvPicPr>
          <p:cNvPr id="5" name="Picture 4">
            <a:extLst>
              <a:ext uri="{FF2B5EF4-FFF2-40B4-BE49-F238E27FC236}">
                <a16:creationId xmlns:a16="http://schemas.microsoft.com/office/drawing/2014/main" id="{3997EAA8-9BA0-0740-B18F-32FFD70629F6}"/>
              </a:ext>
            </a:extLst>
          </p:cNvPr>
          <p:cNvPicPr>
            <a:picLocks noChangeAspect="1" noChangeArrowheads="1"/>
          </p:cNvPicPr>
          <p:nvPr/>
        </p:nvPicPr>
        <p:blipFill>
          <a:blip r:embed="rId5" cstate="email">
            <a:clrChange>
              <a:clrFrom>
                <a:srgbClr val="F3F3F3"/>
              </a:clrFrom>
              <a:clrTo>
                <a:srgbClr val="F3F3F3">
                  <a:alpha val="0"/>
                </a:srgbClr>
              </a:clrTo>
            </a:clrChange>
            <a:extLst>
              <a:ext uri="{28A0092B-C50C-407E-A947-70E740481C1C}">
                <a14:useLocalDpi xmlns:a14="http://schemas.microsoft.com/office/drawing/2010/main"/>
              </a:ext>
            </a:extLst>
          </a:blip>
          <a:srcRect/>
          <a:stretch>
            <a:fillRect/>
          </a:stretch>
        </p:blipFill>
        <p:spPr bwMode="auto">
          <a:xfrm>
            <a:off x="5777520" y="1537043"/>
            <a:ext cx="636960" cy="63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63153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B4197-9E90-544D-8756-8C2CC8BFD7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1999" cy="6857027"/>
          </a:xfrm>
          <a:prstGeom prst="rect">
            <a:avLst/>
          </a:prstGeom>
        </p:spPr>
      </p:pic>
      <p:pic>
        <p:nvPicPr>
          <p:cNvPr id="9" name="Picture 8">
            <a:extLst>
              <a:ext uri="{FF2B5EF4-FFF2-40B4-BE49-F238E27FC236}">
                <a16:creationId xmlns:a16="http://schemas.microsoft.com/office/drawing/2014/main" id="{72AC7CBA-CF7F-416B-82F9-F5B8DCEDD3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081"/>
            <a:ext cx="12192000" cy="6847840"/>
          </a:xfrm>
          <a:prstGeom prst="rect">
            <a:avLst/>
          </a:prstGeom>
        </p:spPr>
      </p:pic>
      <p:sp>
        <p:nvSpPr>
          <p:cNvPr id="7" name="Rectangle 6">
            <a:extLst>
              <a:ext uri="{FF2B5EF4-FFF2-40B4-BE49-F238E27FC236}">
                <a16:creationId xmlns:a16="http://schemas.microsoft.com/office/drawing/2014/main" id="{E1073028-DCC4-FC44-B053-14212052DDFB}"/>
              </a:ext>
            </a:extLst>
          </p:cNvPr>
          <p:cNvSpPr/>
          <p:nvPr/>
        </p:nvSpPr>
        <p:spPr bwMode="auto">
          <a:xfrm>
            <a:off x="1" y="-4106"/>
            <a:ext cx="12192000" cy="6857027"/>
          </a:xfrm>
          <a:prstGeom prst="rect">
            <a:avLst/>
          </a:prstGeom>
          <a:gradFill flip="none" rotWithShape="1">
            <a:gsLst>
              <a:gs pos="61000">
                <a:srgbClr val="130713">
                  <a:lumMod val="1000"/>
                  <a:alpha val="82000"/>
                </a:srgbClr>
              </a:gs>
              <a:gs pos="0">
                <a:srgbClr val="742772">
                  <a:lumMod val="71000"/>
                  <a:alpha val="48000"/>
                </a:srgbClr>
              </a:gs>
              <a:gs pos="99000">
                <a:srgbClr val="742772">
                  <a:alpha val="9000"/>
                  <a:lumMod val="48000"/>
                </a:srgb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6093FF65-921A-694F-A408-FB99457AE3DA}"/>
              </a:ext>
            </a:extLst>
          </p:cNvPr>
          <p:cNvSpPr>
            <a:spLocks noGrp="1"/>
          </p:cNvSpPr>
          <p:nvPr>
            <p:ph type="title"/>
          </p:nvPr>
        </p:nvSpPr>
        <p:spPr>
          <a:xfrm>
            <a:off x="568047" y="186281"/>
            <a:ext cx="11055906" cy="1382801"/>
          </a:xfrm>
        </p:spPr>
        <p:txBody>
          <a:bodyPr/>
          <a:lstStyle/>
          <a:p>
            <a:r>
              <a:rPr lang="en-US" sz="5400" dirty="0">
                <a:solidFill>
                  <a:schemeClr val="bg1"/>
                </a:solidFill>
                <a:cs typeface="Segoe UI"/>
              </a:rPr>
              <a:t>THANK YOU</a:t>
            </a:r>
            <a:br>
              <a:rPr lang="en-US" sz="5400" dirty="0">
                <a:solidFill>
                  <a:schemeClr val="bg1"/>
                </a:solidFill>
                <a:cs typeface="Segoe UI"/>
              </a:rPr>
            </a:br>
            <a:r>
              <a:rPr lang="en-US" sz="1200" dirty="0">
                <a:solidFill>
                  <a:schemeClr val="bg1"/>
                </a:solidFill>
                <a:cs typeface="Segoe UI"/>
              </a:rPr>
              <a:t>Contact us at</a:t>
            </a:r>
            <a:r>
              <a:rPr lang="en-US" sz="1200">
                <a:solidFill>
                  <a:schemeClr val="bg1"/>
                </a:solidFill>
                <a:cs typeface="Segoe UI"/>
              </a:rPr>
              <a:t>:  </a:t>
            </a:r>
            <a:r>
              <a:rPr lang="en-US" sz="1200">
                <a:solidFill>
                  <a:schemeClr val="bg1"/>
                </a:solidFill>
                <a:latin typeface="+mn-lt"/>
                <a:cs typeface="Segoe UI"/>
              </a:rPr>
              <a:t>pwrpills</a:t>
            </a:r>
            <a:r>
              <a:rPr lang="en-US" sz="1200" dirty="0">
                <a:solidFill>
                  <a:schemeClr val="bg1"/>
                </a:solidFill>
                <a:latin typeface="+mn-lt"/>
                <a:cs typeface="Segoe UI"/>
              </a:rPr>
              <a:t>@microsoft.com</a:t>
            </a:r>
            <a:endParaRPr lang="en-US" sz="5400" dirty="0">
              <a:solidFill>
                <a:schemeClr val="bg1"/>
              </a:solidFill>
              <a:latin typeface="+mn-lt"/>
              <a:cs typeface="Segoe UI"/>
            </a:endParaRPr>
          </a:p>
        </p:txBody>
      </p:sp>
      <p:sp>
        <p:nvSpPr>
          <p:cNvPr id="10" name="Text Placeholder 4">
            <a:extLst>
              <a:ext uri="{FF2B5EF4-FFF2-40B4-BE49-F238E27FC236}">
                <a16:creationId xmlns:a16="http://schemas.microsoft.com/office/drawing/2014/main" id="{790CA4F8-ABDC-42F4-B48C-AC990791E203}"/>
              </a:ext>
            </a:extLst>
          </p:cNvPr>
          <p:cNvSpPr txBox="1">
            <a:spLocks/>
          </p:cNvSpPr>
          <p:nvPr/>
        </p:nvSpPr>
        <p:spPr>
          <a:xfrm>
            <a:off x="-876300" y="3722988"/>
            <a:ext cx="4131349" cy="595035"/>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353"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it-IT" sz="1600">
                <a:solidFill>
                  <a:schemeClr val="bg1"/>
                </a:solidFill>
              </a:rPr>
              <a:t>Clarissa Molfino</a:t>
            </a:r>
          </a:p>
          <a:p>
            <a:pPr algn="ctr"/>
            <a:r>
              <a:rPr lang="it-IT" sz="1600">
                <a:solidFill>
                  <a:schemeClr val="bg1"/>
                </a:solidFill>
              </a:rPr>
              <a:t>Bizz App PDM</a:t>
            </a:r>
          </a:p>
        </p:txBody>
      </p:sp>
      <p:pic>
        <p:nvPicPr>
          <p:cNvPr id="11" name="Picture 10" descr="A person standing in front of a building&#10;&#10;Description automatically generated">
            <a:extLst>
              <a:ext uri="{FF2B5EF4-FFF2-40B4-BE49-F238E27FC236}">
                <a16:creationId xmlns:a16="http://schemas.microsoft.com/office/drawing/2014/main" id="{B3EE15D8-3327-4E2B-9960-31A090FD59C4}"/>
              </a:ext>
            </a:extLst>
          </p:cNvPr>
          <p:cNvPicPr>
            <a:picLocks noChangeAspect="1"/>
          </p:cNvPicPr>
          <p:nvPr/>
        </p:nvPicPr>
        <p:blipFill rotWithShape="1">
          <a:blip r:embed="rId5">
            <a:extLst>
              <a:ext uri="{28A0092B-C50C-407E-A947-70E740481C1C}">
                <a14:useLocalDpi xmlns:a14="http://schemas.microsoft.com/office/drawing/2010/main" val="0"/>
              </a:ext>
            </a:extLst>
          </a:blip>
          <a:srcRect l="15253" t="14849" r="6902" b="29293"/>
          <a:stretch/>
        </p:blipFill>
        <p:spPr>
          <a:xfrm>
            <a:off x="325100" y="1912349"/>
            <a:ext cx="1728548" cy="1653784"/>
          </a:xfrm>
          <a:prstGeom prst="ellipse">
            <a:avLst/>
          </a:prstGeom>
          <a:ln>
            <a:noFill/>
          </a:ln>
          <a:effectLst/>
        </p:spPr>
      </p:pic>
      <p:pic>
        <p:nvPicPr>
          <p:cNvPr id="12" name="Picture 11" descr="A person sitting on a table&#10;&#10;Description automatically generated">
            <a:extLst>
              <a:ext uri="{FF2B5EF4-FFF2-40B4-BE49-F238E27FC236}">
                <a16:creationId xmlns:a16="http://schemas.microsoft.com/office/drawing/2014/main" id="{395EE6B9-D587-4E53-8C75-A70784E133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2121" y="4025499"/>
            <a:ext cx="1728549" cy="1728549"/>
          </a:xfrm>
          <a:prstGeom prst="ellipse">
            <a:avLst/>
          </a:prstGeom>
          <a:ln>
            <a:noFill/>
          </a:ln>
          <a:effectLst/>
        </p:spPr>
      </p:pic>
      <p:sp>
        <p:nvSpPr>
          <p:cNvPr id="13" name="Text Placeholder 4">
            <a:extLst>
              <a:ext uri="{FF2B5EF4-FFF2-40B4-BE49-F238E27FC236}">
                <a16:creationId xmlns:a16="http://schemas.microsoft.com/office/drawing/2014/main" id="{05969264-5196-4559-B37A-153699AB90A9}"/>
              </a:ext>
            </a:extLst>
          </p:cNvPr>
          <p:cNvSpPr txBox="1">
            <a:spLocks/>
          </p:cNvSpPr>
          <p:nvPr/>
        </p:nvSpPr>
        <p:spPr>
          <a:xfrm>
            <a:off x="4900720" y="5858193"/>
            <a:ext cx="4131349" cy="595035"/>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defRPr sz="1765"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kern="1200" spc="0" baseline="0">
                <a:solidFill>
                  <a:srgbClr val="000000"/>
                </a:solidFill>
                <a:latin typeface="Segoe UI Light" panose="020B0502040204020203" pitchFamily="34" charset="0"/>
                <a:ea typeface="+mn-ea"/>
                <a:cs typeface="Segoe UI Light" panose="020B0502040204020203" pitchFamily="34" charset="0"/>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it-IT" sz="1600">
                <a:solidFill>
                  <a:schemeClr val="bg1"/>
                </a:solidFill>
              </a:rPr>
              <a:t>Yasmin Sarbaoui</a:t>
            </a:r>
          </a:p>
          <a:p>
            <a:pPr algn="ctr"/>
            <a:r>
              <a:rPr lang="it-IT" sz="1600">
                <a:solidFill>
                  <a:schemeClr val="bg1"/>
                </a:solidFill>
              </a:rPr>
              <a:t>Power Platform TS</a:t>
            </a:r>
          </a:p>
        </p:txBody>
      </p:sp>
      <p:pic>
        <p:nvPicPr>
          <p:cNvPr id="14" name="Picture 13" descr="A person smiling for the camera&#10;&#10;Description automatically generated">
            <a:extLst>
              <a:ext uri="{FF2B5EF4-FFF2-40B4-BE49-F238E27FC236}">
                <a16:creationId xmlns:a16="http://schemas.microsoft.com/office/drawing/2014/main" id="{A06F694C-7CA2-4F76-9AFF-771C9F9DC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6722" y="1776348"/>
            <a:ext cx="1764487" cy="1764487"/>
          </a:xfrm>
          <a:prstGeom prst="ellipse">
            <a:avLst/>
          </a:prstGeom>
          <a:ln>
            <a:noFill/>
          </a:ln>
          <a:effectLst/>
        </p:spPr>
      </p:pic>
      <p:pic>
        <p:nvPicPr>
          <p:cNvPr id="15" name="Picture 14" descr="A person posing for the camera&#10;&#10;Description automatically generated">
            <a:extLst>
              <a:ext uri="{FF2B5EF4-FFF2-40B4-BE49-F238E27FC236}">
                <a16:creationId xmlns:a16="http://schemas.microsoft.com/office/drawing/2014/main" id="{5E0BF899-B012-429E-A2B9-BF41D8496E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6575" y="4056443"/>
            <a:ext cx="1789643" cy="1789643"/>
          </a:xfrm>
          <a:prstGeom prst="ellipse">
            <a:avLst/>
          </a:prstGeom>
          <a:ln>
            <a:noFill/>
          </a:ln>
          <a:effectLst/>
        </p:spPr>
      </p:pic>
      <p:sp>
        <p:nvSpPr>
          <p:cNvPr id="16" name="Text Placeholder 4">
            <a:extLst>
              <a:ext uri="{FF2B5EF4-FFF2-40B4-BE49-F238E27FC236}">
                <a16:creationId xmlns:a16="http://schemas.microsoft.com/office/drawing/2014/main" id="{BB596A85-D755-41CC-9771-0E94574BDD51}"/>
              </a:ext>
            </a:extLst>
          </p:cNvPr>
          <p:cNvSpPr txBox="1">
            <a:spLocks/>
          </p:cNvSpPr>
          <p:nvPr/>
        </p:nvSpPr>
        <p:spPr>
          <a:xfrm>
            <a:off x="985721" y="5957721"/>
            <a:ext cx="4131349" cy="595035"/>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defRPr sz="1765"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kern="1200" spc="0" baseline="0">
                <a:solidFill>
                  <a:srgbClr val="000000"/>
                </a:solidFill>
                <a:latin typeface="Segoe UI Light" panose="020B0502040204020203" pitchFamily="34" charset="0"/>
                <a:ea typeface="+mn-ea"/>
                <a:cs typeface="Segoe UI Light" panose="020B0502040204020203" pitchFamily="34" charset="0"/>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it-IT" sz="1600">
                <a:solidFill>
                  <a:schemeClr val="bg1"/>
                </a:solidFill>
              </a:rPr>
              <a:t>Antonio Iodice</a:t>
            </a:r>
          </a:p>
          <a:p>
            <a:pPr algn="ctr"/>
            <a:r>
              <a:rPr lang="it-IT" sz="1600">
                <a:solidFill>
                  <a:schemeClr val="bg1"/>
                </a:solidFill>
              </a:rPr>
              <a:t>Bizz App CSM</a:t>
            </a:r>
          </a:p>
        </p:txBody>
      </p:sp>
      <p:pic>
        <p:nvPicPr>
          <p:cNvPr id="17" name="Picture 16" descr="A person wearing a suit and tie smiling at the camera&#10;&#10;Description automatically generated">
            <a:extLst>
              <a:ext uri="{FF2B5EF4-FFF2-40B4-BE49-F238E27FC236}">
                <a16:creationId xmlns:a16="http://schemas.microsoft.com/office/drawing/2014/main" id="{770C34A5-7E5E-4CAD-B0AD-C43923D81E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1938" y="1908375"/>
            <a:ext cx="1746406" cy="1746406"/>
          </a:xfrm>
          <a:prstGeom prst="ellipse">
            <a:avLst/>
          </a:prstGeom>
          <a:ln>
            <a:noFill/>
          </a:ln>
          <a:effectLst/>
        </p:spPr>
      </p:pic>
      <p:sp>
        <p:nvSpPr>
          <p:cNvPr id="18" name="Text Placeholder 4">
            <a:extLst>
              <a:ext uri="{FF2B5EF4-FFF2-40B4-BE49-F238E27FC236}">
                <a16:creationId xmlns:a16="http://schemas.microsoft.com/office/drawing/2014/main" id="{753072E0-A131-49C1-81A8-D87C89F0BB5F}"/>
              </a:ext>
            </a:extLst>
          </p:cNvPr>
          <p:cNvSpPr txBox="1">
            <a:spLocks/>
          </p:cNvSpPr>
          <p:nvPr/>
        </p:nvSpPr>
        <p:spPr>
          <a:xfrm>
            <a:off x="2799466" y="3766416"/>
            <a:ext cx="4131349" cy="595035"/>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defRPr sz="1765"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kern="1200" spc="0" baseline="0">
                <a:solidFill>
                  <a:srgbClr val="000000"/>
                </a:solidFill>
                <a:latin typeface="Segoe UI Light" panose="020B0502040204020203" pitchFamily="34" charset="0"/>
                <a:ea typeface="+mn-ea"/>
                <a:cs typeface="Segoe UI Light" panose="020B0502040204020203" pitchFamily="34" charset="0"/>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it-IT" sz="1600">
                <a:solidFill>
                  <a:schemeClr val="bg1"/>
                </a:solidFill>
              </a:rPr>
              <a:t>Luca Costa</a:t>
            </a:r>
          </a:p>
          <a:p>
            <a:pPr algn="ctr"/>
            <a:r>
              <a:rPr lang="it-IT" sz="1600">
                <a:solidFill>
                  <a:schemeClr val="bg1"/>
                </a:solidFill>
              </a:rPr>
              <a:t>PTS</a:t>
            </a:r>
          </a:p>
        </p:txBody>
      </p:sp>
      <p:sp>
        <p:nvSpPr>
          <p:cNvPr id="19" name="Text Placeholder 4">
            <a:extLst>
              <a:ext uri="{FF2B5EF4-FFF2-40B4-BE49-F238E27FC236}">
                <a16:creationId xmlns:a16="http://schemas.microsoft.com/office/drawing/2014/main" id="{A410AF07-B040-4A8A-9731-E7BF2D8A337D}"/>
              </a:ext>
            </a:extLst>
          </p:cNvPr>
          <p:cNvSpPr txBox="1">
            <a:spLocks/>
          </p:cNvSpPr>
          <p:nvPr/>
        </p:nvSpPr>
        <p:spPr>
          <a:xfrm>
            <a:off x="8618097" y="5895859"/>
            <a:ext cx="4131349" cy="595035"/>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defRPr sz="1765"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kern="1200" spc="0" baseline="0">
                <a:solidFill>
                  <a:srgbClr val="000000"/>
                </a:solidFill>
                <a:latin typeface="Segoe UI Light" panose="020B0502040204020203" pitchFamily="34" charset="0"/>
                <a:ea typeface="+mn-ea"/>
                <a:cs typeface="Segoe UI Light" panose="020B0502040204020203" pitchFamily="34" charset="0"/>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it-IT" sz="1600">
                <a:solidFill>
                  <a:schemeClr val="bg1"/>
                </a:solidFill>
              </a:rPr>
              <a:t>Ariel Tagliacozzo</a:t>
            </a:r>
          </a:p>
          <a:p>
            <a:pPr algn="ctr"/>
            <a:r>
              <a:rPr lang="it-IT" sz="1600">
                <a:solidFill>
                  <a:schemeClr val="bg1"/>
                </a:solidFill>
              </a:rPr>
              <a:t>Power Platform TS</a:t>
            </a:r>
          </a:p>
        </p:txBody>
      </p:sp>
      <p:pic>
        <p:nvPicPr>
          <p:cNvPr id="20" name="Picture 19" descr="A person wearing glasses&#10;&#10;Description automatically generated">
            <a:extLst>
              <a:ext uri="{FF2B5EF4-FFF2-40B4-BE49-F238E27FC236}">
                <a16:creationId xmlns:a16="http://schemas.microsoft.com/office/drawing/2014/main" id="{87E87AA5-C262-416D-8183-395F7F358A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7887" y="3832797"/>
            <a:ext cx="2141088" cy="2030438"/>
          </a:xfrm>
          <a:prstGeom prst="ellipse">
            <a:avLst/>
          </a:prstGeom>
        </p:spPr>
      </p:pic>
      <p:sp>
        <p:nvSpPr>
          <p:cNvPr id="21" name="Text Placeholder 4">
            <a:extLst>
              <a:ext uri="{FF2B5EF4-FFF2-40B4-BE49-F238E27FC236}">
                <a16:creationId xmlns:a16="http://schemas.microsoft.com/office/drawing/2014/main" id="{E14AEF16-8F16-4EDA-BC73-530DE77D8115}"/>
              </a:ext>
            </a:extLst>
          </p:cNvPr>
          <p:cNvSpPr txBox="1">
            <a:spLocks/>
          </p:cNvSpPr>
          <p:nvPr/>
        </p:nvSpPr>
        <p:spPr>
          <a:xfrm>
            <a:off x="6793290" y="3644980"/>
            <a:ext cx="4131349" cy="595035"/>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defRPr sz="1765"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kern="1200" spc="0" baseline="0">
                <a:solidFill>
                  <a:srgbClr val="000000"/>
                </a:solidFill>
                <a:latin typeface="Segoe UI Light" panose="020B0502040204020203" pitchFamily="34" charset="0"/>
                <a:ea typeface="+mn-ea"/>
                <a:cs typeface="Segoe UI Light" panose="020B0502040204020203" pitchFamily="34" charset="0"/>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it-IT" sz="1600">
                <a:solidFill>
                  <a:schemeClr val="bg1"/>
                </a:solidFill>
              </a:rPr>
              <a:t>Rossella De Santis</a:t>
            </a:r>
          </a:p>
          <a:p>
            <a:pPr algn="ctr"/>
            <a:r>
              <a:rPr lang="it-IT" sz="1600">
                <a:solidFill>
                  <a:schemeClr val="bg1"/>
                </a:solidFill>
              </a:rPr>
              <a:t>Power Platform TS</a:t>
            </a:r>
          </a:p>
        </p:txBody>
      </p:sp>
    </p:spTree>
    <p:extLst>
      <p:ext uri="{BB962C8B-B14F-4D97-AF65-F5344CB8AC3E}">
        <p14:creationId xmlns:p14="http://schemas.microsoft.com/office/powerpoint/2010/main" val="398853676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B761-56B0-4DC7-A0C2-703F5324DA30}"/>
              </a:ext>
            </a:extLst>
          </p:cNvPr>
          <p:cNvSpPr>
            <a:spLocks noGrp="1"/>
          </p:cNvSpPr>
          <p:nvPr>
            <p:ph type="title"/>
          </p:nvPr>
        </p:nvSpPr>
        <p:spPr/>
        <p:txBody>
          <a:bodyPr/>
          <a:lstStyle/>
          <a:p>
            <a:r>
              <a:rPr lang="en-US" dirty="0"/>
              <a:t>Entity characteristics</a:t>
            </a:r>
          </a:p>
        </p:txBody>
      </p:sp>
      <p:sp>
        <p:nvSpPr>
          <p:cNvPr id="3" name="Text Placeholder 2">
            <a:extLst>
              <a:ext uri="{FF2B5EF4-FFF2-40B4-BE49-F238E27FC236}">
                <a16:creationId xmlns:a16="http://schemas.microsoft.com/office/drawing/2014/main" id="{2FC55C73-8670-4F28-9C21-E90B88DBDCD9}"/>
              </a:ext>
            </a:extLst>
          </p:cNvPr>
          <p:cNvSpPr>
            <a:spLocks noGrp="1"/>
          </p:cNvSpPr>
          <p:nvPr>
            <p:ph type="body" sz="quarter" idx="10"/>
          </p:nvPr>
        </p:nvSpPr>
        <p:spPr>
          <a:xfrm>
            <a:off x="584200" y="1435498"/>
            <a:ext cx="11018520" cy="4078617"/>
          </a:xfrm>
        </p:spPr>
        <p:txBody>
          <a:bodyPr/>
          <a:lstStyle/>
          <a:p>
            <a:r>
              <a:rPr lang="en-US" sz="3733" dirty="0"/>
              <a:t>System, Common Data Model, or Custom</a:t>
            </a:r>
            <a:br>
              <a:rPr lang="en-US" sz="3733" dirty="0"/>
            </a:br>
            <a:endParaRPr lang="en-US" sz="3733" dirty="0"/>
          </a:p>
          <a:p>
            <a:r>
              <a:rPr lang="en-US" sz="3733" dirty="0"/>
              <a:t>Special types – Activities, Virtual Entities</a:t>
            </a:r>
            <a:br>
              <a:rPr lang="en-US" sz="3733" dirty="0"/>
            </a:br>
            <a:endParaRPr lang="en-US" sz="3733" dirty="0"/>
          </a:p>
          <a:p>
            <a:r>
              <a:rPr lang="en-US" sz="3733" dirty="0"/>
              <a:t>Ownership – User/Team or Organization</a:t>
            </a:r>
          </a:p>
          <a:p>
            <a:endParaRPr lang="en-US" sz="3733" dirty="0"/>
          </a:p>
          <a:p>
            <a:r>
              <a:rPr lang="en-US" sz="3733" dirty="0"/>
              <a:t>Set of common fields</a:t>
            </a:r>
          </a:p>
        </p:txBody>
      </p:sp>
    </p:spTree>
    <p:extLst>
      <p:ext uri="{BB962C8B-B14F-4D97-AF65-F5344CB8AC3E}">
        <p14:creationId xmlns:p14="http://schemas.microsoft.com/office/powerpoint/2010/main" val="4274432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41121"/>
            <a:ext cx="11582400" cy="4924425"/>
          </a:xfrm>
        </p:spPr>
        <p:txBody>
          <a:bodyPr/>
          <a:lstStyle/>
          <a:p>
            <a:pPr lvl="1" fontAlgn="ctr">
              <a:lnSpc>
                <a:spcPct val="150000"/>
              </a:lnSpc>
            </a:pPr>
            <a:r>
              <a:rPr lang="en-US" sz="3200" dirty="0">
                <a:solidFill>
                  <a:schemeClr val="tx1"/>
                </a:solidFill>
              </a:rPr>
              <a:t>Are we using it for the intended purpose?</a:t>
            </a:r>
          </a:p>
          <a:p>
            <a:pPr lvl="1" fontAlgn="ctr">
              <a:lnSpc>
                <a:spcPct val="150000"/>
              </a:lnSpc>
            </a:pPr>
            <a:r>
              <a:rPr lang="en-US" sz="3200" dirty="0">
                <a:solidFill>
                  <a:schemeClr val="tx1"/>
                </a:solidFill>
              </a:rPr>
              <a:t>What is the built-in functionality – do we need it, will it hurt us?</a:t>
            </a:r>
          </a:p>
          <a:p>
            <a:pPr lvl="1" fontAlgn="ctr">
              <a:lnSpc>
                <a:spcPct val="150000"/>
              </a:lnSpc>
            </a:pPr>
            <a:r>
              <a:rPr lang="en-US" sz="3200" dirty="0">
                <a:solidFill>
                  <a:schemeClr val="tx1"/>
                </a:solidFill>
              </a:rPr>
              <a:t>Only reuse entities you know</a:t>
            </a:r>
          </a:p>
          <a:p>
            <a:pPr lvl="1" fontAlgn="ctr">
              <a:lnSpc>
                <a:spcPct val="150000"/>
              </a:lnSpc>
            </a:pPr>
            <a:r>
              <a:rPr lang="en-US" sz="3200" dirty="0">
                <a:solidFill>
                  <a:schemeClr val="tx1"/>
                </a:solidFill>
              </a:rPr>
              <a:t>Do we have other future uses that might conflict?</a:t>
            </a:r>
          </a:p>
          <a:p>
            <a:pPr lvl="1" fontAlgn="ctr">
              <a:lnSpc>
                <a:spcPct val="150000"/>
              </a:lnSpc>
            </a:pPr>
            <a:r>
              <a:rPr lang="en-US" sz="3200" dirty="0">
                <a:solidFill>
                  <a:schemeClr val="tx1"/>
                </a:solidFill>
              </a:rPr>
              <a:t>Should we create a type code vs. separate entity per type?</a:t>
            </a:r>
          </a:p>
          <a:p>
            <a:pPr lvl="1" fontAlgn="ctr">
              <a:lnSpc>
                <a:spcPct val="150000"/>
              </a:lnSpc>
            </a:pPr>
            <a:r>
              <a:rPr lang="en-US" sz="3200" dirty="0">
                <a:solidFill>
                  <a:schemeClr val="tx1"/>
                </a:solidFill>
              </a:rPr>
              <a:t>Are there ISV solutions that depend on us using this entity?</a:t>
            </a:r>
          </a:p>
        </p:txBody>
      </p:sp>
      <p:sp>
        <p:nvSpPr>
          <p:cNvPr id="5" name="Title 4"/>
          <p:cNvSpPr>
            <a:spLocks noGrp="1"/>
          </p:cNvSpPr>
          <p:nvPr>
            <p:ph type="title"/>
          </p:nvPr>
        </p:nvSpPr>
        <p:spPr/>
        <p:txBody>
          <a:bodyPr/>
          <a:lstStyle/>
          <a:p>
            <a:r>
              <a:rPr lang="en-US" sz="5333" dirty="0"/>
              <a:t>Evaluating existing entity usage</a:t>
            </a:r>
            <a:endParaRPr lang="en-US" dirty="0"/>
          </a:p>
        </p:txBody>
      </p:sp>
    </p:spTree>
    <p:extLst>
      <p:ext uri="{BB962C8B-B14F-4D97-AF65-F5344CB8AC3E}">
        <p14:creationId xmlns:p14="http://schemas.microsoft.com/office/powerpoint/2010/main" val="1002003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0.xml><?xml version="1.0" encoding="utf-8"?>
<a:theme xmlns:a="http://schemas.openxmlformats.org/drawingml/2006/main" name="2_MicrosoftDynamicsCRM_TDM_Deck EXAMPLE STYLE">
  <a:themeElements>
    <a:clrScheme name="Custom 2">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FF5300"/>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err="1" smtClean="0">
            <a:solidFill>
              <a:schemeClr val="bg1"/>
            </a:soli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11.xml><?xml version="1.0" encoding="utf-8"?>
<a:theme xmlns:a="http://schemas.openxmlformats.org/drawingml/2006/main" name="5_50191_Microsoft_Business_Application_Summit">
  <a:themeElements>
    <a:clrScheme name="Custom 11">
      <a:dk1>
        <a:srgbClr val="1A1A1A"/>
      </a:dk1>
      <a:lt1>
        <a:srgbClr val="FFFFFF"/>
      </a:lt1>
      <a:dk2>
        <a:srgbClr val="0D0D0D"/>
      </a:dk2>
      <a:lt2>
        <a:srgbClr val="E6E6E6"/>
      </a:lt2>
      <a:accent1>
        <a:srgbClr val="394453"/>
      </a:accent1>
      <a:accent2>
        <a:srgbClr val="00B6C3"/>
      </a:accent2>
      <a:accent3>
        <a:srgbClr val="737373"/>
      </a:accent3>
      <a:accent4>
        <a:srgbClr val="002050"/>
      </a:accent4>
      <a:accent5>
        <a:srgbClr val="D2D2D2"/>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siness_Application_Summit_16x9_Template_v03.potx" id="{AD01BDBA-9F91-4073-BD87-544D94789112}" vid="{DB23DB25-5606-4B86-8858-C6DB2523E9D0}"/>
    </a:ext>
  </a:extLst>
</a:theme>
</file>

<file path=ppt/theme/theme12.xml><?xml version="1.0" encoding="utf-8"?>
<a:theme xmlns:a="http://schemas.openxmlformats.org/drawingml/2006/main" name="3_MicrosoftDynamicsCRM_TDM_Deck EXAMPLE STYLE">
  <a:themeElements>
    <a:clrScheme name="Custom 2">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FF5300"/>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err="1" smtClean="0">
            <a:solidFill>
              <a:schemeClr val="bg1"/>
            </a:soli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13.xml><?xml version="1.0" encoding="utf-8"?>
<a:theme xmlns:a="http://schemas.openxmlformats.org/drawingml/2006/main" name="9-51038_Microsoft Buisness Applications Summit Template">
  <a:themeElements>
    <a:clrScheme name="MBAS">
      <a:dk1>
        <a:srgbClr val="000000"/>
      </a:dk1>
      <a:lt1>
        <a:srgbClr val="FFFFFF"/>
      </a:lt1>
      <a:dk2>
        <a:srgbClr val="3C3C41"/>
      </a:dk2>
      <a:lt2>
        <a:srgbClr val="E6E6E6"/>
      </a:lt2>
      <a:accent1>
        <a:srgbClr val="30E5D0"/>
      </a:accent1>
      <a:accent2>
        <a:srgbClr val="008575"/>
      </a:accent2>
      <a:accent3>
        <a:srgbClr val="FEF000"/>
      </a:accent3>
      <a:accent4>
        <a:srgbClr val="274B47"/>
      </a:accent4>
      <a:accent5>
        <a:srgbClr val="8661C5"/>
      </a:accent5>
      <a:accent6>
        <a:srgbClr val="75757A"/>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sinessApplicationsSummit_template_v03.potx" id="{1678D152-026C-4D52-A65E-C60CE99E7BAE}" vid="{A0CAD8F2-B952-40BB-BD68-53A4E44646CC}"/>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3.xml><?xml version="1.0" encoding="utf-8"?>
<a:theme xmlns:a="http://schemas.openxmlformats.org/drawingml/2006/main" name="White Template">
  <a:themeElements>
    <a:clrScheme name="ST_Blue on White/Lt Gray">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Blue - April 2019.potx" id="{E0B8D684-B527-4878-B904-C1EC5025E6F1}" vid="{2ADA5319-A5E8-46E4-9069-6102E6C77820}"/>
    </a:ext>
  </a:extLst>
</a:theme>
</file>

<file path=ppt/theme/theme4.xml><?xml version="1.0" encoding="utf-8"?>
<a:theme xmlns:a="http://schemas.openxmlformats.org/drawingml/2006/main" name="Black Template">
  <a:themeElements>
    <a:clrScheme name="ST_Blue on Blac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Blue - April 2019.potx" id="{E0B8D684-B527-4878-B904-C1EC5025E6F1}" vid="{81E1CCAE-A2AB-42AC-8977-FC896EF58CA9}"/>
    </a:ext>
  </a:extLst>
</a:theme>
</file>

<file path=ppt/theme/theme5.xml><?xml version="1.0" encoding="utf-8"?>
<a:theme xmlns:a="http://schemas.openxmlformats.org/drawingml/2006/main" name="Dynamics 365">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40996D19-6CB1-8A40-8625-59EE03072CAF}" vid="{D6AC121D-CF90-1B4B-8887-A6F8F11F705E}"/>
    </a:ext>
  </a:extLst>
</a:theme>
</file>

<file path=ppt/theme/theme6.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owerBI_TDM_2019DeckRefresh_D1.1_ForDesign_01-15-v0.1H" id="{3323C6CA-ECBB-3B47-A4A1-44F4785B6222}" vid="{D4D49F6F-7C8E-B44F-A380-3885FA324A27}"/>
    </a:ext>
  </a:extLst>
</a:theme>
</file>

<file path=ppt/theme/theme7.xml><?xml version="1.0" encoding="utf-8"?>
<a:theme xmlns:a="http://schemas.openxmlformats.org/drawingml/2006/main" name="1_WHITE TEMPLATE">
  <a:themeElements>
    <a:clrScheme name="ST_Illustration_White_Blue">
      <a:dk1>
        <a:srgbClr val="1A1A1A"/>
      </a:dk1>
      <a:lt1>
        <a:srgbClr val="FFFFFF"/>
      </a:lt1>
      <a:dk2>
        <a:srgbClr val="0D0D0D"/>
      </a:dk2>
      <a:lt2>
        <a:srgbClr val="D2D2D2"/>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1_Templates Overview" id="{04DD4A60-FA48-4A49-BD0A-1DE302F979CB}" vid="{D232ED6F-575D-4684-85EE-43A4DAE47346}"/>
    </a:ext>
  </a:extLst>
</a:theme>
</file>

<file path=ppt/theme/theme8.xml><?xml version="1.0" encoding="utf-8"?>
<a:theme xmlns:a="http://schemas.openxmlformats.org/drawingml/2006/main" name="MicrosoftDynamicsCRM_TDM_Deck EXAMPLE STYLE">
  <a:themeElements>
    <a:clrScheme name="Custom 2">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FF5300"/>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err="1" smtClean="0">
            <a:solidFill>
              <a:schemeClr val="bg1"/>
            </a:soli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9.xml><?xml version="1.0" encoding="utf-8"?>
<a:theme xmlns:a="http://schemas.openxmlformats.org/drawingml/2006/main" name="1_MicrosoftDynamicsCRM_TDM_Deck EXAMPLE STYLE">
  <a:themeElements>
    <a:clrScheme name="Custom 2">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FF5300"/>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err="1" smtClean="0">
            <a:solidFill>
              <a:schemeClr val="bg1"/>
            </a:soli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127</TotalTime>
  <Words>6091</Words>
  <Application>Microsoft Office PowerPoint</Application>
  <PresentationFormat>Widescreen</PresentationFormat>
  <Paragraphs>833</Paragraphs>
  <Slides>75</Slides>
  <Notes>52</Notes>
  <HiddenSlides>4</HiddenSlides>
  <MMClips>0</MMClips>
  <ScaleCrop>false</ScaleCrop>
  <HeadingPairs>
    <vt:vector size="4" baseType="variant">
      <vt:variant>
        <vt:lpstr>Theme</vt:lpstr>
      </vt:variant>
      <vt:variant>
        <vt:i4>13</vt:i4>
      </vt:variant>
      <vt:variant>
        <vt:lpstr>Slide Titles</vt:lpstr>
      </vt:variant>
      <vt:variant>
        <vt:i4>75</vt:i4>
      </vt:variant>
    </vt:vector>
  </HeadingPairs>
  <TitlesOfParts>
    <vt:vector size="88" baseType="lpstr">
      <vt:lpstr>Microsoft 365 PPT Template - 2018</vt:lpstr>
      <vt:lpstr>1_Microsoft 365 PPT Template - 2018</vt:lpstr>
      <vt:lpstr>White Template</vt:lpstr>
      <vt:lpstr>Black Template</vt:lpstr>
      <vt:lpstr>Dynamics 365</vt:lpstr>
      <vt:lpstr>2_Microsoft 365 PPT Template - 2018</vt:lpstr>
      <vt:lpstr>1_WHITE TEMPLATE</vt:lpstr>
      <vt:lpstr>MicrosoftDynamicsCRM_TDM_Deck EXAMPLE STYLE</vt:lpstr>
      <vt:lpstr>1_MicrosoftDynamicsCRM_TDM_Deck EXAMPLE STYLE</vt:lpstr>
      <vt:lpstr>2_MicrosoftDynamicsCRM_TDM_Deck EXAMPLE STYLE</vt:lpstr>
      <vt:lpstr>5_50191_Microsoft_Business_Application_Summit</vt:lpstr>
      <vt:lpstr>3_MicrosoftDynamicsCRM_TDM_Deck EXAMPLE STYLE</vt:lpstr>
      <vt:lpstr>9-51038_Microsoft Buisness Applications Summit Template</vt:lpstr>
      <vt:lpstr>Power Pills: Lesson 2</vt:lpstr>
      <vt:lpstr>Content and Timeline Details</vt:lpstr>
      <vt:lpstr>PowerPoint Presentation</vt:lpstr>
      <vt:lpstr>PowerPoint Presentation</vt:lpstr>
      <vt:lpstr>PowerPoint Presentation</vt:lpstr>
      <vt:lpstr>Entities</vt:lpstr>
      <vt:lpstr>Entity Basics</vt:lpstr>
      <vt:lpstr>Entity characteristics</vt:lpstr>
      <vt:lpstr>Evaluating existing entity usage</vt:lpstr>
      <vt:lpstr>User/Team vs. Organization</vt:lpstr>
      <vt:lpstr>Fields</vt:lpstr>
      <vt:lpstr>Option Sets vs. Lookup</vt:lpstr>
      <vt:lpstr>Calculated vs. Rollup</vt:lpstr>
      <vt:lpstr>Relationships</vt:lpstr>
      <vt:lpstr>One-to-many relationships</vt:lpstr>
      <vt:lpstr>Many-to-many relationships</vt:lpstr>
      <vt:lpstr>Hierarchical relationships</vt:lpstr>
      <vt:lpstr>Connections are another option</vt:lpstr>
      <vt:lpstr>Data Entry + Sample Data</vt:lpstr>
      <vt:lpstr>Keys</vt:lpstr>
      <vt:lpstr>PowerPoint Presentation</vt:lpstr>
      <vt:lpstr>Alternate Keys</vt:lpstr>
      <vt:lpstr>Business Process Flows</vt:lpstr>
      <vt:lpstr>Business Process Flows</vt:lpstr>
      <vt:lpstr>Business Process Flows</vt:lpstr>
      <vt:lpstr>Creation and Configuration</vt:lpstr>
      <vt:lpstr>Configuring a Business Process Flow</vt:lpstr>
      <vt:lpstr>Model Driven Applications</vt:lpstr>
      <vt:lpstr>Model-driven Apps</vt:lpstr>
      <vt:lpstr>Built-in to all model-driven apps</vt:lpstr>
      <vt:lpstr>Components of a model-driven app*</vt:lpstr>
      <vt:lpstr>From zero to model-driven app</vt:lpstr>
      <vt:lpstr>Unified Interface</vt:lpstr>
      <vt:lpstr>Composing Apps</vt:lpstr>
      <vt:lpstr>Controlling who can use App Modules </vt:lpstr>
      <vt:lpstr>Working with the App Designer</vt:lpstr>
      <vt:lpstr>Customizing Navigation</vt:lpstr>
      <vt:lpstr>Working with the Site Map Designer</vt:lpstr>
      <vt:lpstr>Key Features</vt:lpstr>
      <vt:lpstr>Key Features</vt:lpstr>
      <vt:lpstr>Key Features</vt:lpstr>
      <vt:lpstr>Key Features</vt:lpstr>
      <vt:lpstr>Key Features</vt:lpstr>
      <vt:lpstr>Key Features</vt:lpstr>
      <vt:lpstr>Reference Panels</vt:lpstr>
      <vt:lpstr>Key Features</vt:lpstr>
      <vt:lpstr>Configuring the timeline control</vt:lpstr>
      <vt:lpstr>Key Features</vt:lpstr>
      <vt:lpstr>Key Features</vt:lpstr>
      <vt:lpstr>Model-driven form types</vt:lpstr>
      <vt:lpstr>Form Types - Main</vt:lpstr>
      <vt:lpstr>Sub grids on forms</vt:lpstr>
      <vt:lpstr>Form Types – Quick View</vt:lpstr>
      <vt:lpstr>Form Types – Quick Create</vt:lpstr>
      <vt:lpstr>Form Types – Card</vt:lpstr>
      <vt:lpstr>Control availability for lists</vt:lpstr>
      <vt:lpstr>Configuring List Controls</vt:lpstr>
      <vt:lpstr>Editable grids</vt:lpstr>
      <vt:lpstr>Using the editable grid</vt:lpstr>
      <vt:lpstr>Working with Views</vt:lpstr>
      <vt:lpstr>Module Review</vt:lpstr>
      <vt:lpstr>Types of components</vt:lpstr>
      <vt:lpstr>Community Component Gallery </vt:lpstr>
      <vt:lpstr>PCF Overview</vt:lpstr>
      <vt:lpstr>PowerPoint Presentation</vt:lpstr>
      <vt:lpstr>What makes a component?</vt:lpstr>
      <vt:lpstr>PCF Solution Import and CDS Tables</vt:lpstr>
      <vt:lpstr>PCF Control Configuration</vt:lpstr>
      <vt:lpstr>Best Practices</vt:lpstr>
      <vt:lpstr>Avoiding Common Data Modeling Issues</vt:lpstr>
      <vt:lpstr>PowerPoint Presentation</vt:lpstr>
      <vt:lpstr>PowerPoint Presentation</vt:lpstr>
      <vt:lpstr>PowerPoint Presentation</vt:lpstr>
      <vt:lpstr>Q &amp; A</vt:lpstr>
      <vt:lpstr>THANK YOU Contact us at:  pwrpills@microsoft.com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Pills</dc:title>
  <dc:creator>Clarissa Molfino</dc:creator>
  <cp:lastModifiedBy>Yasmin Sarbaoui</cp:lastModifiedBy>
  <cp:revision>2</cp:revision>
  <dcterms:created xsi:type="dcterms:W3CDTF">2019-12-11T17:50:02Z</dcterms:created>
  <dcterms:modified xsi:type="dcterms:W3CDTF">2020-01-30T10:08:42Z</dcterms:modified>
</cp:coreProperties>
</file>